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08437-B5B2-47B1-AA44-6F15BFD343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BE5DD4-5955-42B3-989B-BBD0DC45E8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AFAD5-B64F-4723-A0BE-6657B9703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0A68-179D-486F-8A6B-422AC976EF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21F560-6A4B-43A2-82D1-7E0E53886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FF0122-769F-400C-9651-794AD4E94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C1D3-056D-4607-9E1B-8799B4E40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826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85ABB-6B3C-49DD-AB8D-FEACDEB7A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A24C8D-9A9E-4129-94AC-53E88F3ADF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89FA2E-1DAF-4108-9E91-A436C5A3E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0A68-179D-486F-8A6B-422AC976EF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8327E-5BDA-448F-91DD-44FFCF1CA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C971A-9F5F-42E7-8639-57FF20A16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C1D3-056D-4607-9E1B-8799B4E40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119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1BD3A0-FB70-4F7A-B800-F150C67451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2743B9-BFCA-43BC-9017-F613B6CBEF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D50F5-D0D7-494E-BD12-9A411B810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0A68-179D-486F-8A6B-422AC976EF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695E0-D416-475B-89FE-D36D76F42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7596-FFA7-465A-889E-86D70B609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C1D3-056D-4607-9E1B-8799B4E40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765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17B72-227A-493A-8BCC-678CEDE29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F4E12-8D86-4803-BAEC-E0D33EC4A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E5ABD-8092-4023-B6BC-40E010CEC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0A68-179D-486F-8A6B-422AC976EF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673F8-2B8F-4774-89A9-9A1E48C8F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243DA-F344-4D3F-9733-BD5999291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C1D3-056D-4607-9E1B-8799B4E40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97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52E4E-30F9-419F-AA59-D30E132E2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8F008E-70BB-411D-B0D4-472DF4ED4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16F44-FF67-4F95-8BA4-287D7A15B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0A68-179D-486F-8A6B-422AC976EF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5A04B-3F93-49E9-A464-97510C9C2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AACB95-391D-4006-9682-EB062072F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C1D3-056D-4607-9E1B-8799B4E40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25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B9A65-C877-4E5C-AC4B-F55BABB88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C7FF7-91EF-479B-A12E-6AA3339971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43BCBC-56AE-4A6C-83E3-10ED2D6938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1142C7-F4CF-4B63-AA81-7F9ED10E7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0A68-179D-486F-8A6B-422AC976EF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239D30-1BC1-4C49-A596-7A205F4CD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42E640-9315-4CFC-866A-AA50D6271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C1D3-056D-4607-9E1B-8799B4E40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637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572CE-4693-44EB-954F-D1D6C8365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E7BBB1-0EEA-4320-981C-9D1BB4598C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202739-9F6F-4A49-ACF7-1B5DE7718A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2BE570-42A9-4629-8FDD-8C80F1F5DC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DEC78A-7B30-441D-AC31-70C29CF022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1D0FB8-C429-455D-BC7C-C8B6B4350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0A68-179D-486F-8A6B-422AC976EF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E55B2A-2EF4-41C0-B67E-901F244E8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BC7129-5643-4EB9-9C01-BE3F9215F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C1D3-056D-4607-9E1B-8799B4E40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927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5C751-89F8-46AB-B98C-B7411FFCE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A3E58C-EAF7-41EA-A550-193E7551B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0A68-179D-486F-8A6B-422AC976EF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7BAE37-2CBB-4F9F-A69E-0FC9036F4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FF4002-874A-40FB-8DBF-26DAAEBAE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C1D3-056D-4607-9E1B-8799B4E40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6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7323DE-56E3-4372-927F-086E75023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0A68-179D-486F-8A6B-422AC976EF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429B4C-94E9-4BFD-9D38-1FDF9CD64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64538A-0B34-4B90-8A31-9C46CE71C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C1D3-056D-4607-9E1B-8799B4E40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3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702F0-9A52-477C-A80A-BC3A29E8A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F4E63-B107-470F-8A03-510CE2CAF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3C8333-8BA6-42E2-9B1C-D86E96549B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F67406-1619-4299-9594-52073C200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0A68-179D-486F-8A6B-422AC976EF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19173D-7883-4796-871F-E9F31AE77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F7E855-7404-4120-90A8-815684A14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C1D3-056D-4607-9E1B-8799B4E40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045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899FB-8ACF-447F-A280-77BA4DFB1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D3F7FB-C26D-4630-B222-5B45E1A0F4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27306A-7356-440F-B5DC-3AF0894A03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9054F3-D50B-427A-8AD7-C102912A1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0A68-179D-486F-8A6B-422AC976EF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61EFCA-ED15-497A-BDBD-4F77F5AE0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37570F-668A-4261-99F2-7421929CE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C1D3-056D-4607-9E1B-8799B4E40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48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DB2A2C-0F77-4904-BEAD-72D09B098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8B5C-5EC9-4D25-870A-A924C608C5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AFD2C-46C5-4150-8A5C-E241FFEE54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B0A68-179D-486F-8A6B-422AC976EF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6D059-A485-415E-8626-208CBE3944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ECAFE-4C04-4A34-8D9F-B1B1A88B01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9C1D3-056D-4607-9E1B-8799B4E40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80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74C1C-EAE4-4ACF-ABA9-8F68100F1B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73" y="3320859"/>
            <a:ext cx="4524973" cy="2076333"/>
          </a:xfrm>
        </p:spPr>
        <p:txBody>
          <a:bodyPr anchor="t">
            <a:normAutofit/>
          </a:bodyPr>
          <a:lstStyle/>
          <a:p>
            <a:pPr algn="l"/>
            <a:r>
              <a:rPr lang="en-US" sz="4800" b="1"/>
              <a:t>Module 14</a:t>
            </a:r>
            <a:r>
              <a:rPr lang="en-US" sz="4800" b="1" dirty="0"/>
              <a:t>: Finding Meaning</a:t>
            </a:r>
          </a:p>
        </p:txBody>
      </p:sp>
      <p:sp>
        <p:nvSpPr>
          <p:cNvPr id="11" name="Freeform: Shape 8">
            <a:extLst>
              <a:ext uri="{FF2B5EF4-FFF2-40B4-BE49-F238E27FC236}">
                <a16:creationId xmlns:a16="http://schemas.microsoft.com/office/drawing/2014/main" id="{BCC55ACC-A2F6-403C-A3A4-D59B3734D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F63D2C-999E-423E-9F1E-281EE95BF0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96" r="18694"/>
          <a:stretch/>
        </p:blipFill>
        <p:spPr>
          <a:xfrm>
            <a:off x="6021086" y="544777"/>
            <a:ext cx="6170914" cy="6313225"/>
          </a:xfrm>
          <a:custGeom>
            <a:avLst/>
            <a:gdLst>
              <a:gd name="connsiteX0" fmla="*/ 3397813 w 6170914"/>
              <a:gd name="connsiteY0" fmla="*/ 0 h 6313225"/>
              <a:gd name="connsiteX1" fmla="*/ 6019731 w 6170914"/>
              <a:gd name="connsiteY1" fmla="*/ 1236489 h 6313225"/>
              <a:gd name="connsiteX2" fmla="*/ 6170914 w 6170914"/>
              <a:gd name="connsiteY2" fmla="*/ 1438663 h 6313225"/>
              <a:gd name="connsiteX3" fmla="*/ 6170914 w 6170914"/>
              <a:gd name="connsiteY3" fmla="*/ 5356963 h 6313225"/>
              <a:gd name="connsiteX4" fmla="*/ 6019731 w 6170914"/>
              <a:gd name="connsiteY4" fmla="*/ 5559138 h 6313225"/>
              <a:gd name="connsiteX5" fmla="*/ 5194591 w 6170914"/>
              <a:gd name="connsiteY5" fmla="*/ 6282226 h 6313225"/>
              <a:gd name="connsiteX6" fmla="*/ 5141791 w 6170914"/>
              <a:gd name="connsiteY6" fmla="*/ 6313225 h 6313225"/>
              <a:gd name="connsiteX7" fmla="*/ 1659199 w 6170914"/>
              <a:gd name="connsiteY7" fmla="*/ 6313225 h 6313225"/>
              <a:gd name="connsiteX8" fmla="*/ 1498064 w 6170914"/>
              <a:gd name="connsiteY8" fmla="*/ 6215333 h 6313225"/>
              <a:gd name="connsiteX9" fmla="*/ 0 w 6170914"/>
              <a:gd name="connsiteY9" fmla="*/ 3397813 h 6313225"/>
              <a:gd name="connsiteX10" fmla="*/ 3397813 w 6170914"/>
              <a:gd name="connsiteY10" fmla="*/ 0 h 631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64202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60D5ED5-99E3-43EF-94AB-940CC5F9BE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472" b="7528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3FC37C-CB0F-49C9-A941-53AB7B20C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Happiness: An Overrated State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6C2DEF8-72EC-42E1-9387-0511CBF5F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3200" b="1" dirty="0"/>
              <a:t>Meaningfulness</a:t>
            </a:r>
          </a:p>
          <a:p>
            <a:r>
              <a:rPr lang="en-US" sz="3200" b="1" dirty="0"/>
              <a:t>Happiness</a:t>
            </a:r>
          </a:p>
          <a:p>
            <a:r>
              <a:rPr lang="en-US" sz="3200" b="1" dirty="0"/>
              <a:t>Viktor Frankl</a:t>
            </a:r>
          </a:p>
        </p:txBody>
      </p:sp>
    </p:spTree>
    <p:extLst>
      <p:ext uri="{BB962C8B-B14F-4D97-AF65-F5344CB8AC3E}">
        <p14:creationId xmlns:p14="http://schemas.microsoft.com/office/powerpoint/2010/main" val="3885627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60D5ED5-99E3-43EF-94AB-940CC5F9BE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472" b="7528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3FC37C-CB0F-49C9-A941-53AB7B20C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Meaning in Life Research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6C2DEF8-72EC-42E1-9387-0511CBF5F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3200" b="1" dirty="0"/>
              <a:t>MMM (Meaning Maintenance Model)</a:t>
            </a:r>
          </a:p>
        </p:txBody>
      </p:sp>
    </p:spTree>
    <p:extLst>
      <p:ext uri="{BB962C8B-B14F-4D97-AF65-F5344CB8AC3E}">
        <p14:creationId xmlns:p14="http://schemas.microsoft.com/office/powerpoint/2010/main" val="2874713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60D5ED5-99E3-43EF-94AB-940CC5F9BE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472" b="7528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3FC37C-CB0F-49C9-A941-53AB7B20C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How to Find Meaning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6C2DEF8-72EC-42E1-9387-0511CBF5F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3200" b="1" dirty="0"/>
              <a:t>What is important to me?</a:t>
            </a:r>
          </a:p>
          <a:p>
            <a:r>
              <a:rPr lang="en-US" sz="3200" b="1" dirty="0"/>
              <a:t>What am I truly good at?</a:t>
            </a:r>
          </a:p>
          <a:p>
            <a:r>
              <a:rPr lang="en-US" sz="3200" b="1" dirty="0"/>
              <a:t>What is my potential?</a:t>
            </a:r>
          </a:p>
        </p:txBody>
      </p:sp>
    </p:spTree>
    <p:extLst>
      <p:ext uri="{BB962C8B-B14F-4D97-AF65-F5344CB8AC3E}">
        <p14:creationId xmlns:p14="http://schemas.microsoft.com/office/powerpoint/2010/main" val="4189404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60D5ED5-99E3-43EF-94AB-940CC5F9BE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472" b="7528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3FC37C-CB0F-49C9-A941-53AB7B20C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Compassion: Our First Instinct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6C2DEF8-72EC-42E1-9387-0511CBF5F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3200" b="1" dirty="0"/>
              <a:t>Compassion</a:t>
            </a:r>
          </a:p>
          <a:p>
            <a:r>
              <a:rPr lang="en-US" sz="3200" b="1" dirty="0"/>
              <a:t>Peggy McIntosh</a:t>
            </a:r>
          </a:p>
          <a:p>
            <a:r>
              <a:rPr lang="en-US" sz="3200" b="1" dirty="0"/>
              <a:t>White Privilege</a:t>
            </a:r>
          </a:p>
          <a:p>
            <a:pPr marL="0" indent="0">
              <a:buNone/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982747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60D5ED5-99E3-43EF-94AB-940CC5F9BE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472" b="7528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3FC37C-CB0F-49C9-A941-53AB7B20C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The Banality of Heroism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6C2DEF8-72EC-42E1-9387-0511CBF5F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 lnSpcReduction="10000"/>
          </a:bodyPr>
          <a:lstStyle/>
          <a:p>
            <a:r>
              <a:rPr lang="en-US" sz="3200" b="1" dirty="0"/>
              <a:t>Banality of Evil</a:t>
            </a:r>
          </a:p>
          <a:p>
            <a:r>
              <a:rPr lang="en-US" sz="3200" b="1" dirty="0"/>
              <a:t>Banality of Heroism</a:t>
            </a:r>
          </a:p>
          <a:p>
            <a:r>
              <a:rPr lang="en-US" sz="3200" b="1" dirty="0"/>
              <a:t>Philip Zimbardo</a:t>
            </a:r>
          </a:p>
          <a:p>
            <a:r>
              <a:rPr lang="en-US" sz="3200" b="1" dirty="0"/>
              <a:t>Heroic Imagination Project</a:t>
            </a:r>
          </a:p>
        </p:txBody>
      </p:sp>
    </p:spTree>
    <p:extLst>
      <p:ext uri="{BB962C8B-B14F-4D97-AF65-F5344CB8AC3E}">
        <p14:creationId xmlns:p14="http://schemas.microsoft.com/office/powerpoint/2010/main" val="3632093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71</Words>
  <Application>Microsoft Office PowerPoint</Application>
  <PresentationFormat>Widescreen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Module 14: Finding Meaning</vt:lpstr>
      <vt:lpstr>Happiness: An Overrated State</vt:lpstr>
      <vt:lpstr>Meaning in Life Research</vt:lpstr>
      <vt:lpstr>How to Find Meaning</vt:lpstr>
      <vt:lpstr>Compassion: Our First Instinct</vt:lpstr>
      <vt:lpstr>The Banality of Heroism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14: Finding Meaning</dc:title>
  <dc:creator>Deborah Lee</dc:creator>
  <cp:lastModifiedBy>Deborah Lee</cp:lastModifiedBy>
  <cp:revision>1</cp:revision>
  <dcterms:created xsi:type="dcterms:W3CDTF">2019-12-16T18:03:51Z</dcterms:created>
  <dcterms:modified xsi:type="dcterms:W3CDTF">2019-12-16T18:09:36Z</dcterms:modified>
</cp:coreProperties>
</file>