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14077-4F24-42A6-ABAB-DA4A2B1D5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C8E74-53A5-4A8B-82CF-6E31B3E03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CDCA0-0671-498B-88B8-6CBC97A12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4C93D-219A-413A-AC8D-F4424161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980DD-63CA-4880-9D81-D9698ED7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42C76-DD59-4DD0-91D0-8D21FCF0D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888BD-0C8E-42EA-8FBC-B3F33BDBC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CE2BB-9B81-424D-B28B-7FE326AB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456E6-91AE-475D-8954-203975478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665C4-6C5B-4B61-AC3E-D608448C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5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2D2F3-0929-4C7B-AE86-559C70FC5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3F07A7-6D68-4BAB-968B-EE07123FA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5114A-A61A-4A3A-A166-D72C30998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58E6C-8D3B-4B9F-9B89-C334F8248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A3877-1F29-4E84-87F3-D043B4549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8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584B5-3ACB-42E6-B0F9-B0711E32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86BC4-0E5E-4142-9FA9-1B9D718BA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FA123-D820-438E-944D-6B11B01B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45919-0397-4B91-92DD-8D8F439C2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AE116-A53A-4E1E-B16B-E107C4148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5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13DBF-3DB7-4A66-8DFC-686BD506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255A2-96EB-4C46-948B-1FD7457F0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2613B-6040-4E23-A146-23E1D132C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D2D54-EADC-43C0-89B7-0C974137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1C349-2C56-4D6D-A0BC-C452BB6D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EEDD9-DF15-4D92-903E-C11006C1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3265A-A41A-4BE0-B372-5B7BB1EF04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AD0A5-C3B6-4669-95B2-B3A2C37AF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D7F205-3711-4258-AAED-1C0CF7C47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29DFD5-1839-44A3-B34E-9F770E45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0250F9-8E53-4216-B6EA-93AAB1B4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3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0C647-1A81-4D41-93B2-F996F77E6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92BC2-9354-42C7-973F-59BE6E083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63EF46-1935-4134-8B0B-A91EA01A1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5846C0-7868-443C-8269-AC2738884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E9FDF2-B2BA-4724-821F-F22A3FE4D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B9DDA4-723D-4DB8-A19B-A8AB1950C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7EBC00-C5AE-4E84-82DC-C824D3AE7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CC77EB-BE21-49BF-9F49-3741BF1B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1CCEE-B5C6-4D3B-B776-9755DE58D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96AB83-3480-42A2-A049-1485E4E66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3138D8-E28F-42E0-9989-86957895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CCDFD-B7AE-4A51-9292-5003BD085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3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D4BF60-08D9-42C2-A9F1-4FC06A12A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31C31-232A-4CF6-8F39-8EF010442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6B6D8-37C6-4453-916C-09D1AC33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7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DC61B-4C8D-4D27-8906-FF04F0694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60946-037C-4CDA-A230-5F1F9FD7F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AF9FC-E296-4C2C-A15B-C1DE59BF9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0D61E-D69D-46FE-9945-4F25F5C23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E4706-3A22-496F-B143-9094329B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45FEB8-5E4F-4B05-B694-7F3B44DFE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3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90900-86EC-4ECC-897B-AAF4551B4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593E18-0664-4EC8-99D6-3A786969E5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3D075-634A-4077-9D9F-C5791F44D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8540E-12D2-4E77-AD32-6AEB20DE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0A150-DFA0-48F2-8EBC-74367AFDE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823AE-5D30-40DE-87C4-30EC444A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8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500">
              <a:srgbClr val="FFCCFF"/>
            </a:gs>
            <a:gs pos="23000">
              <a:schemeClr val="accent1">
                <a:lumMod val="45000"/>
                <a:lumOff val="55000"/>
              </a:schemeClr>
            </a:gs>
            <a:gs pos="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D75210-8A11-4571-A19E-08A76E1A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DAD68-86A0-4113-9C98-F6B4B1A6C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FB09E-F6C2-422F-9B9E-AABEED44A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7233A-FCBA-4729-A4AF-68DD506CAD79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33B81-5F11-4C5D-AA1C-61186F653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5DB58-CA7B-444C-A1F7-74539FC33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9692C-D509-42E5-9D03-BDC8637D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2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5D5593-2FB0-478C-89D0-035EAC8501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/>
          </a:blip>
          <a:srcRect t="301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22F70A-28FA-411C-8706-F57F3DC80F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  <a:latin typeface="Comic Sans MS" panose="030F0702030302020204" pitchFamily="66" charset="0"/>
              </a:rPr>
              <a:t>Module 10: Understanding Gender</a:t>
            </a:r>
          </a:p>
        </p:txBody>
      </p:sp>
    </p:spTree>
    <p:extLst>
      <p:ext uri="{BB962C8B-B14F-4D97-AF65-F5344CB8AC3E}">
        <p14:creationId xmlns:p14="http://schemas.microsoft.com/office/powerpoint/2010/main" val="3937325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F3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1B80EE-CC1C-409B-8CB2-317DE5878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Understanding Gender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753392-940E-4EE0-9CB8-63A387602F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650DF4E-E56B-470A-9221-97794389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Dimensions of Gender</a:t>
            </a:r>
          </a:p>
          <a:p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Gender Expression</a:t>
            </a:r>
          </a:p>
          <a:p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Gender Identity</a:t>
            </a:r>
          </a:p>
          <a:p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Sexual Orientation</a:t>
            </a:r>
          </a:p>
          <a:p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Intersex Traits</a:t>
            </a:r>
          </a:p>
        </p:txBody>
      </p:sp>
    </p:spTree>
    <p:extLst>
      <p:ext uri="{BB962C8B-B14F-4D97-AF65-F5344CB8AC3E}">
        <p14:creationId xmlns:p14="http://schemas.microsoft.com/office/powerpoint/2010/main" val="922851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F3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BD8B68-702B-4840-B91E-DEE54DE5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Gender Variations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8E6293-6028-4B28-8C09-9DD54452F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56ACB1-C3A8-4830-B097-A20A4D8540DD}"/>
              </a:ext>
            </a:extLst>
          </p:cNvPr>
          <p:cNvSpPr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Agender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Non-Binary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Cis Gender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Transgender</a:t>
            </a:r>
          </a:p>
        </p:txBody>
      </p:sp>
    </p:spTree>
    <p:extLst>
      <p:ext uri="{BB962C8B-B14F-4D97-AF65-F5344CB8AC3E}">
        <p14:creationId xmlns:p14="http://schemas.microsoft.com/office/powerpoint/2010/main" val="3268723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F3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BD8B68-702B-4840-B91E-DEE54DE5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Kohlberg’s Theory: Gender Role Development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8E6293-6028-4B28-8C09-9DD54452F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56ACB1-C3A8-4830-B097-A20A4D8540DD}"/>
              </a:ext>
            </a:extLst>
          </p:cNvPr>
          <p:cNvSpPr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Gender Identity</a:t>
            </a: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Gender Stability</a:t>
            </a: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Gender Constancy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85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F3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BD8B68-702B-4840-B91E-DEE54DE5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Gender Socialization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8E6293-6028-4B28-8C09-9DD54452F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56ACB1-C3A8-4830-B097-A20A4D8540DD}"/>
              </a:ext>
            </a:extLst>
          </p:cNvPr>
          <p:cNvSpPr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Gender Socialization</a:t>
            </a:r>
            <a:endParaRPr lang="en-US" sz="36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600" b="1" dirty="0">
                <a:solidFill>
                  <a:srgbClr val="FFFFFF"/>
                </a:solidFill>
                <a:latin typeface="Arial Narrow" panose="020B0606020202030204" pitchFamily="34" charset="0"/>
              </a:rPr>
              <a:t>Hegemonic Masculinity</a:t>
            </a:r>
          </a:p>
          <a:p>
            <a:pPr marL="457200"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676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F3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BD8B68-702B-4840-B91E-DEE54DE5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Gender: Nature or Nurture…or Both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8E6293-6028-4B28-8C09-9DD54452F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56ACB1-C3A8-4830-B097-A20A4D8540DD}"/>
              </a:ext>
            </a:extLst>
          </p:cNvPr>
          <p:cNvSpPr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Agender</a:t>
            </a: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Non-Binary</a:t>
            </a: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Cis Gender</a:t>
            </a:r>
          </a:p>
          <a:p>
            <a:pPr marL="6858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Transgender</a:t>
            </a:r>
          </a:p>
        </p:txBody>
      </p:sp>
    </p:spTree>
    <p:extLst>
      <p:ext uri="{BB962C8B-B14F-4D97-AF65-F5344CB8AC3E}">
        <p14:creationId xmlns:p14="http://schemas.microsoft.com/office/powerpoint/2010/main" val="3282865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56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Comic Sans MS</vt:lpstr>
      <vt:lpstr>Office Theme</vt:lpstr>
      <vt:lpstr>Module 10: Understanding Gender</vt:lpstr>
      <vt:lpstr>Understanding Gender</vt:lpstr>
      <vt:lpstr>Gender Variations</vt:lpstr>
      <vt:lpstr>Kohlberg’s Theory: Gender Role Development</vt:lpstr>
      <vt:lpstr>Gender Socialization</vt:lpstr>
      <vt:lpstr>Gender: Nature or Nurture…or Both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10: Understanding Gender</dc:title>
  <dc:creator>Deborah Lee</dc:creator>
  <cp:lastModifiedBy>Deborah Lee</cp:lastModifiedBy>
  <cp:revision>2</cp:revision>
  <dcterms:created xsi:type="dcterms:W3CDTF">2019-12-14T10:31:42Z</dcterms:created>
  <dcterms:modified xsi:type="dcterms:W3CDTF">2019-12-14T10:40:40Z</dcterms:modified>
</cp:coreProperties>
</file>