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7"/>
  </p:notesMasterIdLst>
  <p:sldIdLst>
    <p:sldId id="258" r:id="rId2"/>
    <p:sldId id="257" r:id="rId3"/>
    <p:sldId id="259" r:id="rId4"/>
    <p:sldId id="260" r:id="rId5"/>
    <p:sldId id="261" r:id="rId6"/>
  </p:sldIdLst>
  <p:sldSz cx="14630400" cy="10972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66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45" d="100"/>
          <a:sy n="45" d="100"/>
        </p:scale>
        <p:origin x="63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1443B6-42CA-40C2-AA71-C3BA5F95A8B9}" type="datetimeFigureOut">
              <a:rPr lang="en-US" smtClean="0"/>
              <a:t>8/16/2019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13A9AE-63FA-49AC-AEDC-A53E6118D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302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1795781"/>
            <a:ext cx="12435840" cy="3820160"/>
          </a:xfrm>
        </p:spPr>
        <p:txBody>
          <a:bodyPr anchor="b"/>
          <a:lstStyle>
            <a:lvl1pPr algn="ctr"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5763261"/>
            <a:ext cx="10972800" cy="2649219"/>
          </a:xfrm>
        </p:spPr>
        <p:txBody>
          <a:bodyPr/>
          <a:lstStyle>
            <a:lvl1pPr marL="0" indent="0" algn="ctr">
              <a:buNone/>
              <a:defRPr sz="3840"/>
            </a:lvl1pPr>
            <a:lvl2pPr marL="731520" indent="0" algn="ctr">
              <a:buNone/>
              <a:defRPr sz="3200"/>
            </a:lvl2pPr>
            <a:lvl3pPr marL="1463040" indent="0" algn="ctr">
              <a:buNone/>
              <a:defRPr sz="2880"/>
            </a:lvl3pPr>
            <a:lvl4pPr marL="2194560" indent="0" algn="ctr">
              <a:buNone/>
              <a:defRPr sz="2560"/>
            </a:lvl4pPr>
            <a:lvl5pPr marL="2926080" indent="0" algn="ctr">
              <a:buNone/>
              <a:defRPr sz="2560"/>
            </a:lvl5pPr>
            <a:lvl6pPr marL="3657600" indent="0" algn="ctr">
              <a:buNone/>
              <a:defRPr sz="2560"/>
            </a:lvl6pPr>
            <a:lvl7pPr marL="4389120" indent="0" algn="ctr">
              <a:buNone/>
              <a:defRPr sz="2560"/>
            </a:lvl7pPr>
            <a:lvl8pPr marL="5120640" indent="0" algn="ctr">
              <a:buNone/>
              <a:defRPr sz="2560"/>
            </a:lvl8pPr>
            <a:lvl9pPr marL="5852160" indent="0" algn="ctr">
              <a:buNone/>
              <a:defRPr sz="25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81441-096C-4F44-A3E4-A6C654CF78A5}" type="datetimeFigureOut">
              <a:rPr lang="en-US" smtClean="0"/>
              <a:t>8/16/2019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9AF72-5DCC-4B03-B900-97A4FA5BF5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384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81441-096C-4F44-A3E4-A6C654CF78A5}" type="datetimeFigureOut">
              <a:rPr lang="en-US" smtClean="0"/>
              <a:t>8/16/2019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9AF72-5DCC-4B03-B900-97A4FA5BF5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382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1" y="584200"/>
            <a:ext cx="3154680" cy="929894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1" y="584200"/>
            <a:ext cx="9281160" cy="929894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81441-096C-4F44-A3E4-A6C654CF78A5}" type="datetimeFigureOut">
              <a:rPr lang="en-US" smtClean="0"/>
              <a:t>8/16/2019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9AF72-5DCC-4B03-B900-97A4FA5BF5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413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81441-096C-4F44-A3E4-A6C654CF78A5}" type="datetimeFigureOut">
              <a:rPr lang="en-US" smtClean="0"/>
              <a:t>8/16/2019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9AF72-5DCC-4B03-B900-97A4FA5BF5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441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1" y="2735583"/>
            <a:ext cx="12618720" cy="4564379"/>
          </a:xfrm>
        </p:spPr>
        <p:txBody>
          <a:bodyPr anchor="b"/>
          <a:lstStyle>
            <a:lvl1pPr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1" y="7343143"/>
            <a:ext cx="12618720" cy="2400299"/>
          </a:xfrm>
        </p:spPr>
        <p:txBody>
          <a:bodyPr/>
          <a:lstStyle>
            <a:lvl1pPr marL="0" indent="0">
              <a:buNone/>
              <a:defRPr sz="3840">
                <a:solidFill>
                  <a:schemeClr val="tx1"/>
                </a:solidFill>
              </a:defRPr>
            </a:lvl1pPr>
            <a:lvl2pPr marL="73152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2pPr>
            <a:lvl3pPr marL="146304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3pPr>
            <a:lvl4pPr marL="219456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4pPr>
            <a:lvl5pPr marL="292608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5pPr>
            <a:lvl6pPr marL="365760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6pPr>
            <a:lvl7pPr marL="438912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7pPr>
            <a:lvl8pPr marL="512064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8pPr>
            <a:lvl9pPr marL="585216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81441-096C-4F44-A3E4-A6C654CF78A5}" type="datetimeFigureOut">
              <a:rPr lang="en-US" smtClean="0"/>
              <a:t>8/16/2019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9AF72-5DCC-4B03-B900-97A4FA5BF5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268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921000"/>
            <a:ext cx="6217920" cy="69621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921000"/>
            <a:ext cx="6217920" cy="69621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81441-096C-4F44-A3E4-A6C654CF78A5}" type="datetimeFigureOut">
              <a:rPr lang="en-US" smtClean="0"/>
              <a:t>8/16/2019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9AF72-5DCC-4B03-B900-97A4FA5BF5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910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84202"/>
            <a:ext cx="12618720" cy="212090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7" y="2689861"/>
            <a:ext cx="6189344" cy="1318259"/>
          </a:xfrm>
        </p:spPr>
        <p:txBody>
          <a:bodyPr anchor="b"/>
          <a:lstStyle>
            <a:lvl1pPr marL="0" indent="0">
              <a:buNone/>
              <a:defRPr sz="3840" b="1"/>
            </a:lvl1pPr>
            <a:lvl2pPr marL="731520" indent="0">
              <a:buNone/>
              <a:defRPr sz="3200" b="1"/>
            </a:lvl2pPr>
            <a:lvl3pPr marL="1463040" indent="0">
              <a:buNone/>
              <a:defRPr sz="2880" b="1"/>
            </a:lvl3pPr>
            <a:lvl4pPr marL="2194560" indent="0">
              <a:buNone/>
              <a:defRPr sz="2560" b="1"/>
            </a:lvl4pPr>
            <a:lvl5pPr marL="2926080" indent="0">
              <a:buNone/>
              <a:defRPr sz="2560" b="1"/>
            </a:lvl5pPr>
            <a:lvl6pPr marL="3657600" indent="0">
              <a:buNone/>
              <a:defRPr sz="2560" b="1"/>
            </a:lvl6pPr>
            <a:lvl7pPr marL="4389120" indent="0">
              <a:buNone/>
              <a:defRPr sz="2560" b="1"/>
            </a:lvl7pPr>
            <a:lvl8pPr marL="5120640" indent="0">
              <a:buNone/>
              <a:defRPr sz="2560" b="1"/>
            </a:lvl8pPr>
            <a:lvl9pPr marL="5852160" indent="0">
              <a:buNone/>
              <a:defRPr sz="25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7" y="4008120"/>
            <a:ext cx="6189344" cy="58953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1" y="2689861"/>
            <a:ext cx="6219826" cy="1318259"/>
          </a:xfrm>
        </p:spPr>
        <p:txBody>
          <a:bodyPr anchor="b"/>
          <a:lstStyle>
            <a:lvl1pPr marL="0" indent="0">
              <a:buNone/>
              <a:defRPr sz="3840" b="1"/>
            </a:lvl1pPr>
            <a:lvl2pPr marL="731520" indent="0">
              <a:buNone/>
              <a:defRPr sz="3200" b="1"/>
            </a:lvl2pPr>
            <a:lvl3pPr marL="1463040" indent="0">
              <a:buNone/>
              <a:defRPr sz="2880" b="1"/>
            </a:lvl3pPr>
            <a:lvl4pPr marL="2194560" indent="0">
              <a:buNone/>
              <a:defRPr sz="2560" b="1"/>
            </a:lvl4pPr>
            <a:lvl5pPr marL="2926080" indent="0">
              <a:buNone/>
              <a:defRPr sz="2560" b="1"/>
            </a:lvl5pPr>
            <a:lvl6pPr marL="3657600" indent="0">
              <a:buNone/>
              <a:defRPr sz="2560" b="1"/>
            </a:lvl6pPr>
            <a:lvl7pPr marL="4389120" indent="0">
              <a:buNone/>
              <a:defRPr sz="2560" b="1"/>
            </a:lvl7pPr>
            <a:lvl8pPr marL="5120640" indent="0">
              <a:buNone/>
              <a:defRPr sz="2560" b="1"/>
            </a:lvl8pPr>
            <a:lvl9pPr marL="5852160" indent="0">
              <a:buNone/>
              <a:defRPr sz="25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1" y="4008120"/>
            <a:ext cx="6219826" cy="58953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81441-096C-4F44-A3E4-A6C654CF78A5}" type="datetimeFigureOut">
              <a:rPr lang="en-US" smtClean="0"/>
              <a:t>8/16/2019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9AF72-5DCC-4B03-B900-97A4FA5BF5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406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81441-096C-4F44-A3E4-A6C654CF78A5}" type="datetimeFigureOut">
              <a:rPr lang="en-US" smtClean="0"/>
              <a:t>8/16/2019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9AF72-5DCC-4B03-B900-97A4FA5BF5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146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81441-096C-4F44-A3E4-A6C654CF78A5}" type="datetimeFigureOut">
              <a:rPr lang="en-US" smtClean="0"/>
              <a:t>8/16/2019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9AF72-5DCC-4B03-B900-97A4FA5BF5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986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731520"/>
            <a:ext cx="4718685" cy="2560320"/>
          </a:xfrm>
        </p:spPr>
        <p:txBody>
          <a:bodyPr anchor="b"/>
          <a:lstStyle>
            <a:lvl1pPr>
              <a:defRPr sz="51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579882"/>
            <a:ext cx="7406640" cy="7797800"/>
          </a:xfrm>
        </p:spPr>
        <p:txBody>
          <a:bodyPr/>
          <a:lstStyle>
            <a:lvl1pPr>
              <a:defRPr sz="5120"/>
            </a:lvl1pPr>
            <a:lvl2pPr>
              <a:defRPr sz="4480"/>
            </a:lvl2pPr>
            <a:lvl3pPr>
              <a:defRPr sz="384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3291840"/>
            <a:ext cx="4718685" cy="6098541"/>
          </a:xfrm>
        </p:spPr>
        <p:txBody>
          <a:bodyPr/>
          <a:lstStyle>
            <a:lvl1pPr marL="0" indent="0">
              <a:buNone/>
              <a:defRPr sz="2560"/>
            </a:lvl1pPr>
            <a:lvl2pPr marL="731520" indent="0">
              <a:buNone/>
              <a:defRPr sz="2240"/>
            </a:lvl2pPr>
            <a:lvl3pPr marL="1463040" indent="0">
              <a:buNone/>
              <a:defRPr sz="1920"/>
            </a:lvl3pPr>
            <a:lvl4pPr marL="2194560" indent="0">
              <a:buNone/>
              <a:defRPr sz="1600"/>
            </a:lvl4pPr>
            <a:lvl5pPr marL="2926080" indent="0">
              <a:buNone/>
              <a:defRPr sz="1600"/>
            </a:lvl5pPr>
            <a:lvl6pPr marL="3657600" indent="0">
              <a:buNone/>
              <a:defRPr sz="1600"/>
            </a:lvl6pPr>
            <a:lvl7pPr marL="4389120" indent="0">
              <a:buNone/>
              <a:defRPr sz="1600"/>
            </a:lvl7pPr>
            <a:lvl8pPr marL="5120640" indent="0">
              <a:buNone/>
              <a:defRPr sz="1600"/>
            </a:lvl8pPr>
            <a:lvl9pPr marL="585216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81441-096C-4F44-A3E4-A6C654CF78A5}" type="datetimeFigureOut">
              <a:rPr lang="en-US" smtClean="0"/>
              <a:t>8/16/2019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9AF72-5DCC-4B03-B900-97A4FA5BF5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730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731520"/>
            <a:ext cx="4718685" cy="2560320"/>
          </a:xfrm>
        </p:spPr>
        <p:txBody>
          <a:bodyPr anchor="b"/>
          <a:lstStyle>
            <a:lvl1pPr>
              <a:defRPr sz="51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579882"/>
            <a:ext cx="7406640" cy="7797800"/>
          </a:xfrm>
        </p:spPr>
        <p:txBody>
          <a:bodyPr anchor="t"/>
          <a:lstStyle>
            <a:lvl1pPr marL="0" indent="0">
              <a:buNone/>
              <a:defRPr sz="5120"/>
            </a:lvl1pPr>
            <a:lvl2pPr marL="731520" indent="0">
              <a:buNone/>
              <a:defRPr sz="4480"/>
            </a:lvl2pPr>
            <a:lvl3pPr marL="1463040" indent="0">
              <a:buNone/>
              <a:defRPr sz="3840"/>
            </a:lvl3pPr>
            <a:lvl4pPr marL="2194560" indent="0">
              <a:buNone/>
              <a:defRPr sz="3200"/>
            </a:lvl4pPr>
            <a:lvl5pPr marL="2926080" indent="0">
              <a:buNone/>
              <a:defRPr sz="3200"/>
            </a:lvl5pPr>
            <a:lvl6pPr marL="3657600" indent="0">
              <a:buNone/>
              <a:defRPr sz="3200"/>
            </a:lvl6pPr>
            <a:lvl7pPr marL="4389120" indent="0">
              <a:buNone/>
              <a:defRPr sz="3200"/>
            </a:lvl7pPr>
            <a:lvl8pPr marL="5120640" indent="0">
              <a:buNone/>
              <a:defRPr sz="3200"/>
            </a:lvl8pPr>
            <a:lvl9pPr marL="5852160" indent="0">
              <a:buNone/>
              <a:defRPr sz="3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3291840"/>
            <a:ext cx="4718685" cy="6098541"/>
          </a:xfrm>
        </p:spPr>
        <p:txBody>
          <a:bodyPr/>
          <a:lstStyle>
            <a:lvl1pPr marL="0" indent="0">
              <a:buNone/>
              <a:defRPr sz="2560"/>
            </a:lvl1pPr>
            <a:lvl2pPr marL="731520" indent="0">
              <a:buNone/>
              <a:defRPr sz="2240"/>
            </a:lvl2pPr>
            <a:lvl3pPr marL="1463040" indent="0">
              <a:buNone/>
              <a:defRPr sz="1920"/>
            </a:lvl3pPr>
            <a:lvl4pPr marL="2194560" indent="0">
              <a:buNone/>
              <a:defRPr sz="1600"/>
            </a:lvl4pPr>
            <a:lvl5pPr marL="2926080" indent="0">
              <a:buNone/>
              <a:defRPr sz="1600"/>
            </a:lvl5pPr>
            <a:lvl6pPr marL="3657600" indent="0">
              <a:buNone/>
              <a:defRPr sz="1600"/>
            </a:lvl6pPr>
            <a:lvl7pPr marL="4389120" indent="0">
              <a:buNone/>
              <a:defRPr sz="1600"/>
            </a:lvl7pPr>
            <a:lvl8pPr marL="5120640" indent="0">
              <a:buNone/>
              <a:defRPr sz="1600"/>
            </a:lvl8pPr>
            <a:lvl9pPr marL="585216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81441-096C-4F44-A3E4-A6C654CF78A5}" type="datetimeFigureOut">
              <a:rPr lang="en-US" smtClean="0"/>
              <a:t>8/16/2019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9AF72-5DCC-4B03-B900-97A4FA5BF5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258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584202"/>
            <a:ext cx="12618720" cy="21209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921000"/>
            <a:ext cx="12618720" cy="69621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10170162"/>
            <a:ext cx="329184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081441-096C-4F44-A3E4-A6C654CF78A5}" type="datetimeFigureOut">
              <a:rPr lang="en-US" smtClean="0"/>
              <a:t>8/16/2019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10170162"/>
            <a:ext cx="493776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10170162"/>
            <a:ext cx="329184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9AF72-5DCC-4B03-B900-97A4FA5BF5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570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1463040" rtl="0" eaLnBrk="1" latinLnBrk="0" hangingPunct="1">
        <a:lnSpc>
          <a:spcPct val="90000"/>
        </a:lnSpc>
        <a:spcBef>
          <a:spcPct val="0"/>
        </a:spcBef>
        <a:buNone/>
        <a:defRPr sz="70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5760" indent="-365760" algn="l" defTabSz="146304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4480" kern="1200">
          <a:solidFill>
            <a:schemeClr val="tx1"/>
          </a:solidFill>
          <a:latin typeface="+mn-lt"/>
          <a:ea typeface="+mn-ea"/>
          <a:cs typeface="+mn-cs"/>
        </a:defRPr>
      </a:lvl1pPr>
      <a:lvl2pPr marL="109728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384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56032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4pPr>
      <a:lvl5pPr marL="329184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5pPr>
      <a:lvl6pPr marL="402336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6pPr>
      <a:lvl7pPr marL="475488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7pPr>
      <a:lvl8pPr marL="548640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8pPr>
      <a:lvl9pPr marL="621792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46304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3pPr>
      <a:lvl4pPr marL="219456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4pPr>
      <a:lvl5pPr marL="292608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5pPr>
      <a:lvl6pPr marL="365760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6pPr>
      <a:lvl7pPr marL="438912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7pPr>
      <a:lvl8pPr marL="512064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8pPr>
      <a:lvl9pPr marL="585216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BC9EFE1-D8CB-4668-9980-DB108327A7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66" y="0"/>
            <a:ext cx="10034510" cy="109728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CBAE1BD-B8E4-4029-8AA2-C77E4FED98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000"/>
          <a:stretch/>
        </p:blipFill>
        <p:spPr>
          <a:xfrm>
            <a:off x="0" y="0"/>
            <a:ext cx="14630400" cy="10972800"/>
          </a:xfrm>
          <a:prstGeom prst="rect">
            <a:avLst/>
          </a:prstGeom>
        </p:spPr>
      </p:pic>
      <p:sp>
        <p:nvSpPr>
          <p:cNvPr id="12" name="Freeform 49">
            <a:extLst>
              <a:ext uri="{FF2B5EF4-FFF2-40B4-BE49-F238E27FC236}">
                <a16:creationId xmlns:a16="http://schemas.microsoft.com/office/drawing/2014/main" id="{77DA6D33-2D62-458C-BF5D-DBF612FD55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824995"/>
            <a:ext cx="8854439" cy="10145497"/>
          </a:xfrm>
          <a:custGeom>
            <a:avLst/>
            <a:gdLst>
              <a:gd name="connsiteX0" fmla="*/ 2178155 w 5478085"/>
              <a:gd name="connsiteY0" fmla="*/ 0 h 6276841"/>
              <a:gd name="connsiteX1" fmla="*/ 5478085 w 5478085"/>
              <a:gd name="connsiteY1" fmla="*/ 3299930 h 6276841"/>
              <a:gd name="connsiteX2" fmla="*/ 3751098 w 5478085"/>
              <a:gd name="connsiteY2" fmla="*/ 6201577 h 6276841"/>
              <a:gd name="connsiteX3" fmla="*/ 3594858 w 5478085"/>
              <a:gd name="connsiteY3" fmla="*/ 6276841 h 6276841"/>
              <a:gd name="connsiteX4" fmla="*/ 761453 w 5478085"/>
              <a:gd name="connsiteY4" fmla="*/ 6276841 h 6276841"/>
              <a:gd name="connsiteX5" fmla="*/ 605213 w 5478085"/>
              <a:gd name="connsiteY5" fmla="*/ 6201577 h 6276841"/>
              <a:gd name="connsiteX6" fmla="*/ 79093 w 5478085"/>
              <a:gd name="connsiteY6" fmla="*/ 5846317 h 6276841"/>
              <a:gd name="connsiteX7" fmla="*/ 0 w 5478085"/>
              <a:gd name="connsiteY7" fmla="*/ 5774432 h 6276841"/>
              <a:gd name="connsiteX8" fmla="*/ 0 w 5478085"/>
              <a:gd name="connsiteY8" fmla="*/ 825429 h 6276841"/>
              <a:gd name="connsiteX9" fmla="*/ 79093 w 5478085"/>
              <a:gd name="connsiteY9" fmla="*/ 753544 h 6276841"/>
              <a:gd name="connsiteX10" fmla="*/ 2178155 w 5478085"/>
              <a:gd name="connsiteY10" fmla="*/ 0 h 6276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78085" h="6276841">
                <a:moveTo>
                  <a:pt x="2178155" y="0"/>
                </a:moveTo>
                <a:cubicBezTo>
                  <a:pt x="4000656" y="0"/>
                  <a:pt x="5478085" y="1477429"/>
                  <a:pt x="5478085" y="3299930"/>
                </a:cubicBezTo>
                <a:cubicBezTo>
                  <a:pt x="5478085" y="4552900"/>
                  <a:pt x="4779769" y="5642769"/>
                  <a:pt x="3751098" y="6201577"/>
                </a:cubicBezTo>
                <a:lnTo>
                  <a:pt x="3594858" y="6276841"/>
                </a:lnTo>
                <a:lnTo>
                  <a:pt x="761453" y="6276841"/>
                </a:lnTo>
                <a:lnTo>
                  <a:pt x="605213" y="6201577"/>
                </a:lnTo>
                <a:cubicBezTo>
                  <a:pt x="418182" y="6099975"/>
                  <a:pt x="242071" y="5980818"/>
                  <a:pt x="79093" y="5846317"/>
                </a:cubicBezTo>
                <a:lnTo>
                  <a:pt x="0" y="5774432"/>
                </a:lnTo>
                <a:lnTo>
                  <a:pt x="0" y="825429"/>
                </a:lnTo>
                <a:lnTo>
                  <a:pt x="79093" y="753544"/>
                </a:lnTo>
                <a:cubicBezTo>
                  <a:pt x="649516" y="282789"/>
                  <a:pt x="1380811" y="0"/>
                  <a:pt x="2178155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accent3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3" name="Picture 2" descr="https://live.staticflickr.com/1219/1439483101_8973375d63.jpg">
            <a:extLst>
              <a:ext uri="{FF2B5EF4-FFF2-40B4-BE49-F238E27FC236}">
                <a16:creationId xmlns:a16="http://schemas.microsoft.com/office/drawing/2014/main" id="{E1946E6F-487E-4EA1-8E5C-B759C452A14B}"/>
              </a:ext>
            </a:extLst>
          </p:cNvPr>
          <p:cNvPicPr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Marker/>
                    </a14:imgEffect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9353" r="1" b="6137"/>
          <a:stretch/>
        </p:blipFill>
        <p:spPr bwMode="auto">
          <a:xfrm>
            <a:off x="-1" y="1076156"/>
            <a:ext cx="8610601" cy="9908618"/>
          </a:xfrm>
          <a:custGeom>
            <a:avLst/>
            <a:gdLst>
              <a:gd name="connsiteX0" fmla="*/ 2178155 w 5298683"/>
              <a:gd name="connsiteY0" fmla="*/ 0 h 6097438"/>
              <a:gd name="connsiteX1" fmla="*/ 5298683 w 5298683"/>
              <a:gd name="connsiteY1" fmla="*/ 3120527 h 6097438"/>
              <a:gd name="connsiteX2" fmla="*/ 3392805 w 5298683"/>
              <a:gd name="connsiteY2" fmla="*/ 5995828 h 6097438"/>
              <a:gd name="connsiteX3" fmla="*/ 3115184 w 5298683"/>
              <a:gd name="connsiteY3" fmla="*/ 6097438 h 6097438"/>
              <a:gd name="connsiteX4" fmla="*/ 1241127 w 5298683"/>
              <a:gd name="connsiteY4" fmla="*/ 6097438 h 6097438"/>
              <a:gd name="connsiteX5" fmla="*/ 963506 w 5298683"/>
              <a:gd name="connsiteY5" fmla="*/ 5995828 h 6097438"/>
              <a:gd name="connsiteX6" fmla="*/ 193210 w 5298683"/>
              <a:gd name="connsiteY6" fmla="*/ 5528477 h 6097438"/>
              <a:gd name="connsiteX7" fmla="*/ 0 w 5298683"/>
              <a:gd name="connsiteY7" fmla="*/ 5352876 h 6097438"/>
              <a:gd name="connsiteX8" fmla="*/ 0 w 5298683"/>
              <a:gd name="connsiteY8" fmla="*/ 888178 h 6097438"/>
              <a:gd name="connsiteX9" fmla="*/ 193210 w 5298683"/>
              <a:gd name="connsiteY9" fmla="*/ 712577 h 6097438"/>
              <a:gd name="connsiteX10" fmla="*/ 2178155 w 5298683"/>
              <a:gd name="connsiteY10" fmla="*/ 0 h 6097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98683" h="6097438">
                <a:moveTo>
                  <a:pt x="2178155" y="0"/>
                </a:moveTo>
                <a:cubicBezTo>
                  <a:pt x="3901575" y="0"/>
                  <a:pt x="5298683" y="1397108"/>
                  <a:pt x="5298683" y="3120527"/>
                </a:cubicBezTo>
                <a:cubicBezTo>
                  <a:pt x="5298683" y="4413092"/>
                  <a:pt x="4512810" y="5522106"/>
                  <a:pt x="3392805" y="5995828"/>
                </a:cubicBezTo>
                <a:lnTo>
                  <a:pt x="3115184" y="6097438"/>
                </a:lnTo>
                <a:lnTo>
                  <a:pt x="1241127" y="6097438"/>
                </a:lnTo>
                <a:lnTo>
                  <a:pt x="963506" y="5995828"/>
                </a:lnTo>
                <a:cubicBezTo>
                  <a:pt x="683504" y="5877397"/>
                  <a:pt x="424387" y="5719261"/>
                  <a:pt x="193210" y="5528477"/>
                </a:cubicBezTo>
                <a:lnTo>
                  <a:pt x="0" y="5352876"/>
                </a:lnTo>
                <a:lnTo>
                  <a:pt x="0" y="888178"/>
                </a:lnTo>
                <a:lnTo>
                  <a:pt x="193210" y="712577"/>
                </a:lnTo>
                <a:cubicBezTo>
                  <a:pt x="732621" y="267415"/>
                  <a:pt x="1424159" y="0"/>
                  <a:pt x="2178155" y="0"/>
                </a:cubicBezTo>
                <a:close/>
              </a:path>
            </a:pathLst>
          </a:custGeom>
          <a:noFill/>
          <a:effectLst>
            <a:softEdge rad="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85FF323-4115-4448-B50A-8F0DB68909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17708" y="1264921"/>
            <a:ext cx="6913602" cy="2439571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 algn="r" defTabSz="914400"/>
            <a:r>
              <a:rPr lang="en-US" sz="6400" b="1" dirty="0">
                <a:solidFill>
                  <a:srgbClr val="000000"/>
                </a:solidFill>
                <a:latin typeface="Algerian" panose="04020705040A02060702" pitchFamily="82" charset="0"/>
              </a:rPr>
              <a:t>Module 1: Concepts of Adjustment and Mindset</a:t>
            </a:r>
            <a:endParaRPr lang="en-US" sz="6400" b="1" kern="1200" dirty="0">
              <a:solidFill>
                <a:srgbClr val="000000"/>
              </a:solidFill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3600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ttps://live.staticflickr.com/1219/1439483101_8973375d63.jpg">
            <a:extLst>
              <a:ext uri="{FF2B5EF4-FFF2-40B4-BE49-F238E27FC236}">
                <a16:creationId xmlns:a16="http://schemas.microsoft.com/office/drawing/2014/main" id="{F7D22F8D-4DB1-45D0-AC30-CEE3457BF725}"/>
              </a:ext>
            </a:extLst>
          </p:cNvPr>
          <p:cNvPicPr/>
          <p:nvPr/>
        </p:nvPicPr>
        <p:blipFill>
          <a:blip r:embed="rId2">
            <a:alphaModFix amt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arker/>
                    </a14:imgEffect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145079" cy="1097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6FACA7C-D282-4F8C-9C28-0970398AB3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10622" y="584202"/>
            <a:ext cx="5713937" cy="2120901"/>
          </a:xfrm>
        </p:spPr>
        <p:txBody>
          <a:bodyPr anchor="b">
            <a:normAutofit/>
          </a:bodyPr>
          <a:lstStyle/>
          <a:p>
            <a:pPr algn="ctr"/>
            <a:r>
              <a:rPr lang="en-US" b="1" dirty="0">
                <a:latin typeface="Britannic Bold" panose="020B0903060703020204" pitchFamily="34" charset="0"/>
              </a:rPr>
              <a:t>Carol Dweck: Mindset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44FB8D-4CF3-4F67-84E3-E14BA795BEA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485323" y="3859545"/>
            <a:ext cx="6762308" cy="6305181"/>
          </a:xfrm>
        </p:spPr>
        <p:txBody>
          <a:bodyPr>
            <a:normAutofit fontScale="92500" lnSpcReduction="10000"/>
          </a:bodyPr>
          <a:lstStyle/>
          <a:p>
            <a:r>
              <a:rPr lang="en-US" sz="6600" dirty="0"/>
              <a:t>Carol Dweck</a:t>
            </a:r>
          </a:p>
          <a:p>
            <a:r>
              <a:rPr lang="en-US" sz="6600" dirty="0"/>
              <a:t>Mindset=how one adjusts to failure</a:t>
            </a:r>
          </a:p>
          <a:p>
            <a:r>
              <a:rPr lang="en-US" sz="6600" dirty="0"/>
              <a:t>Common Misconceptions</a:t>
            </a:r>
          </a:p>
          <a:p>
            <a:r>
              <a:rPr lang="en-US" sz="6600" dirty="0"/>
              <a:t>Can this be learned? </a:t>
            </a:r>
          </a:p>
          <a:p>
            <a:pPr marL="0" indent="0">
              <a:buNone/>
            </a:pPr>
            <a:endParaRPr lang="en-US" sz="6600" dirty="0"/>
          </a:p>
          <a:p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36132588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s://live.staticflickr.com/1219/1439483101_8973375d63.jpg">
            <a:extLst>
              <a:ext uri="{FF2B5EF4-FFF2-40B4-BE49-F238E27FC236}">
                <a16:creationId xmlns:a16="http://schemas.microsoft.com/office/drawing/2014/main" id="{51036137-2A28-4010-AC57-0ECE1BF7FA2F}"/>
              </a:ext>
            </a:extLst>
          </p:cNvPr>
          <p:cNvPicPr/>
          <p:nvPr/>
        </p:nvPicPr>
        <p:blipFill>
          <a:blip r:embed="rId2">
            <a:alphaModFix amt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arker/>
                    </a14:imgEffect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620000" cy="1097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FECA1D2-76FD-49F9-BCB2-BC2C25C5241D}"/>
              </a:ext>
            </a:extLst>
          </p:cNvPr>
          <p:cNvSpPr txBox="1"/>
          <p:nvPr/>
        </p:nvSpPr>
        <p:spPr>
          <a:xfrm>
            <a:off x="8182707" y="3546913"/>
            <a:ext cx="602566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latin typeface="Britannic Bold" panose="020B0903060703020204" pitchFamily="34" charset="0"/>
              </a:rPr>
              <a:t>Anything Wrong with Dweck’s Findings?</a:t>
            </a:r>
          </a:p>
        </p:txBody>
      </p:sp>
    </p:spTree>
    <p:extLst>
      <p:ext uri="{BB962C8B-B14F-4D97-AF65-F5344CB8AC3E}">
        <p14:creationId xmlns:p14="http://schemas.microsoft.com/office/powerpoint/2010/main" val="1096618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s://live.staticflickr.com/1219/1439483101_8973375d63.jpg">
            <a:extLst>
              <a:ext uri="{FF2B5EF4-FFF2-40B4-BE49-F238E27FC236}">
                <a16:creationId xmlns:a16="http://schemas.microsoft.com/office/drawing/2014/main" id="{EF3D40BF-92B5-4EDF-B34B-02DA76FAB6AF}"/>
              </a:ext>
            </a:extLst>
          </p:cNvPr>
          <p:cNvPicPr/>
          <p:nvPr/>
        </p:nvPicPr>
        <p:blipFill>
          <a:blip r:embed="rId2">
            <a:alphaModFix amt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arker/>
                    </a14:imgEffect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49662" cy="1097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9C13403-0E54-4307-A5E5-C208128C3CF3}"/>
              </a:ext>
            </a:extLst>
          </p:cNvPr>
          <p:cNvSpPr txBox="1"/>
          <p:nvPr/>
        </p:nvSpPr>
        <p:spPr>
          <a:xfrm>
            <a:off x="7549662" y="915491"/>
            <a:ext cx="7080738" cy="110491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>
                <a:latin typeface="Britannic Bold" panose="020B0903060703020204" pitchFamily="34" charset="0"/>
              </a:rPr>
              <a:t>Prochaska’s Model for Change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800" dirty="0"/>
              <a:t>What is meant by psychological adjustment?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800" dirty="0"/>
              <a:t>What is a metanalysis?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800" dirty="0"/>
              <a:t>The stages of change model is also referred to as the ______________.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800" dirty="0"/>
              <a:t>Stages of Change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800" dirty="0" err="1"/>
              <a:t>Prochaska’a</a:t>
            </a:r>
            <a:r>
              <a:rPr lang="en-US" sz="4800" dirty="0"/>
              <a:t> 6</a:t>
            </a:r>
            <a:r>
              <a:rPr lang="en-US" sz="4800" baseline="30000" dirty="0"/>
              <a:t>th</a:t>
            </a:r>
            <a:r>
              <a:rPr lang="en-US" sz="4800" dirty="0"/>
              <a:t> stage of change: Termination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800" dirty="0"/>
              <a:t>Processes of Change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endParaRPr lang="en-US" sz="4000" dirty="0">
              <a:latin typeface="Britannic Bold" panose="020B0903060703020204" pitchFamily="34" charset="0"/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endParaRPr lang="en-US" sz="3600" dirty="0">
              <a:latin typeface="Britannic Bold" panose="020B09030607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0168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s://live.staticflickr.com/1219/1439483101_8973375d63.jpg">
            <a:extLst>
              <a:ext uri="{FF2B5EF4-FFF2-40B4-BE49-F238E27FC236}">
                <a16:creationId xmlns:a16="http://schemas.microsoft.com/office/drawing/2014/main" id="{A5911C01-42D9-45B0-891B-32CD34EEB737}"/>
              </a:ext>
            </a:extLst>
          </p:cNvPr>
          <p:cNvPicPr/>
          <p:nvPr/>
        </p:nvPicPr>
        <p:blipFill>
          <a:blip r:embed="rId2">
            <a:alphaModFix amt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arker/>
                    </a14:imgEffect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49662" cy="1097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1E7068C-22C4-4AF8-ABFA-31F983E1A342}"/>
              </a:ext>
            </a:extLst>
          </p:cNvPr>
          <p:cNvSpPr txBox="1"/>
          <p:nvPr/>
        </p:nvSpPr>
        <p:spPr>
          <a:xfrm>
            <a:off x="7974419" y="680484"/>
            <a:ext cx="57628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latin typeface="Britannic Bold" panose="020B0903060703020204" pitchFamily="34" charset="0"/>
              </a:rPr>
              <a:t>The Science of Happiness</a:t>
            </a:r>
          </a:p>
        </p:txBody>
      </p:sp>
    </p:spTree>
    <p:extLst>
      <p:ext uri="{BB962C8B-B14F-4D97-AF65-F5344CB8AC3E}">
        <p14:creationId xmlns:p14="http://schemas.microsoft.com/office/powerpoint/2010/main" val="33757355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79</Words>
  <Application>Microsoft Office PowerPoint</Application>
  <PresentationFormat>Custom</PresentationFormat>
  <Paragraphs>15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Algerian</vt:lpstr>
      <vt:lpstr>Arial</vt:lpstr>
      <vt:lpstr>Britannic Bold</vt:lpstr>
      <vt:lpstr>Calibri</vt:lpstr>
      <vt:lpstr>Calibri Light</vt:lpstr>
      <vt:lpstr>Office Theme</vt:lpstr>
      <vt:lpstr>Module 1: Concepts of Adjustment and Mindset</vt:lpstr>
      <vt:lpstr>Carol Dweck: Mindset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1: Concepts of Adjustment and Mindset</dc:title>
  <dc:creator>Professor Lee</dc:creator>
  <cp:lastModifiedBy>Professor Lee</cp:lastModifiedBy>
  <cp:revision>3</cp:revision>
  <dcterms:created xsi:type="dcterms:W3CDTF">2019-08-16T17:48:54Z</dcterms:created>
  <dcterms:modified xsi:type="dcterms:W3CDTF">2019-08-16T18:01:43Z</dcterms:modified>
</cp:coreProperties>
</file>