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2E8A-2364-4532-90CB-C1A4AE9F7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4F517-51EC-43A4-9157-7DE67FA18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D5EA5-5C28-42FE-84CE-6CEFA5833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69ECE8-34F5-4B7E-B23A-276DD4C9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3C2EB-180F-4153-8252-BF0BDC69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7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FA448-5AF5-4FB0-89AB-E9AF715BB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59A7A-FBBC-4014-AF88-D03A8B56D6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819E4-E23A-4CF3-B65B-F8BB22EDA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E4122-AEB0-4954-AA7C-04A34FC68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76DC9-0127-4645-9E13-73DE858E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8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E31F12-0996-45C2-9B51-C437BDC92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10E727-CFA7-417D-BFE6-3A3C3F457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B7767-AB27-441B-A419-1C70D1AE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BB402-E53B-4ABF-8DD4-933E5A333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24BB9-E8C2-4B66-8FCA-254A2E87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3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A09F-45AE-4C84-9230-8C5245C32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99A1C-0A05-4AF3-91D1-59FBFD058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41595-32FA-4BAE-84B7-AAFC2DCA6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E8614-D3FB-4535-A28C-02DD7A438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77E3F-FE7D-481B-994B-11AC2907D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2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5FBF6-0C3D-4FB0-B8CB-D03EFA9E8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27A4C-71D3-443D-A58B-E54CFACE9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EE16E-99B7-4A78-A45E-5E10316E5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EE00E-B58E-4E37-B0D9-3F90973D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A0890-E949-4FC6-B314-B226EC0BA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09EB7-EDF0-466B-A88B-0D6504FE0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8522B-BE1E-4779-BC32-421411F432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34A73-5541-4EBE-BD4A-EFBC8A428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C640A-3A43-4F8C-8F88-F585D7C15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EAB1CF-B746-4E7D-9DDB-89E1B8B3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09B247-2D4C-4F2A-A63C-29E7B2E59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3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08086-4A9E-4358-8B71-F5CA1A33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62560-1436-4CC3-88FF-55694C16F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EB09D-228A-48F5-889D-4D88E6158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EC269F-AC2D-4B25-8A0D-47C174DF30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7A415-2EF7-4C81-82C8-F02568C2F7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B76802-3580-4A0C-B1B0-0164C036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F1F835-A2C3-4EFC-86E8-87625ABD4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27CFB6-D223-4A75-A3CB-92B6F1741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97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B6D33-E580-4474-A235-94CF8EE1F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A8E02-D36A-4BB8-B251-CC920C73F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D644F-0562-44C9-B224-F1D435004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AAA8B-9109-476A-A913-37051AEE7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38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39DD92-F35D-434C-86E5-39044200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8F92E-DEEB-429C-B739-B865420D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3A021-1E60-46E4-BFBE-095EDB3D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4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E9978-4419-46EF-BA75-13892AD47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A244C-B0F6-444B-9FFB-2E16F0D35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EABB5F-3C33-4437-B007-13B5A9FD1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1F64-8569-4AC2-90E1-5729E594D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A9DE3-D798-49DC-A0F8-4230EBE0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9BA64-D732-4763-BC9B-D17E1911B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7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EBA9C-4600-45D9-B8B0-10061AC29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2EDD8B-EC93-4233-80B7-F8DDCD2938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03CBB-A179-4295-8412-98D60B0B9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13129-03D3-4645-AB2C-5866FB9A0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17FDF4-F6F4-41AA-9C21-0DA6FAA85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7AE16-058B-4730-A1B3-2CC33969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6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7A06EC-5AAA-4612-A4C9-93EC14B1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6012B6-A44A-4151-A964-E4C704615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12BBD-42FE-4DC6-9198-E18B7E9288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8B6EA-E6CA-4A56-BE4A-713AE430830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27373-1112-455B-8C68-3CF65B438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5AC26-49AB-4F9F-9BAD-0888523B3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072F1-7E4B-4014-BD06-C7CEC157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8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01F40-23B0-4DB0-A7A8-A1108714E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Module 13: Coping with Death &amp; Loss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6D2052-F301-4182-A4D2-E6F42375F5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74" r="6085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54807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25C6-9B61-4927-8054-E1642227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447777"/>
            <a:ext cx="5134708" cy="398115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-Friedrich Nietzsche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-Soren Kierkegaard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-Otto Rank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-Rollo May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-Irvin Yalom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-Viktor Frankl</a:t>
            </a: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0AE354-B375-49E2-9D6F-BD40FED4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 r="1132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5D600-BC41-40C3-A48E-F8D3DF25DA1D}"/>
              </a:ext>
            </a:extLst>
          </p:cNvPr>
          <p:cNvSpPr txBox="1"/>
          <p:nvPr/>
        </p:nvSpPr>
        <p:spPr>
          <a:xfrm>
            <a:off x="492369" y="544777"/>
            <a:ext cx="61709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Bernard MT Condensed" panose="02050806060905020404" pitchFamily="18" charset="0"/>
              </a:rPr>
              <a:t>Existential Therapy: Key Players</a:t>
            </a:r>
          </a:p>
        </p:txBody>
      </p:sp>
    </p:spTree>
    <p:extLst>
      <p:ext uri="{BB962C8B-B14F-4D97-AF65-F5344CB8AC3E}">
        <p14:creationId xmlns:p14="http://schemas.microsoft.com/office/powerpoint/2010/main" val="2508999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25C6-9B61-4927-8054-E1642227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447777"/>
            <a:ext cx="5134708" cy="39811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-Viktor Frankl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-Logotherapy: pursuit of meaning</a:t>
            </a: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0AE354-B375-49E2-9D6F-BD40FED4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 r="1132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5D600-BC41-40C3-A48E-F8D3DF25DA1D}"/>
              </a:ext>
            </a:extLst>
          </p:cNvPr>
          <p:cNvSpPr txBox="1"/>
          <p:nvPr/>
        </p:nvSpPr>
        <p:spPr>
          <a:xfrm>
            <a:off x="492369" y="544777"/>
            <a:ext cx="61709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Bernard MT Condensed" panose="02050806060905020404" pitchFamily="18" charset="0"/>
                <a:ea typeface="+mn-ea"/>
                <a:cs typeface="+mn-cs"/>
              </a:rPr>
              <a:t>Logotherapy</a:t>
            </a:r>
          </a:p>
        </p:txBody>
      </p:sp>
    </p:spTree>
    <p:extLst>
      <p:ext uri="{BB962C8B-B14F-4D97-AF65-F5344CB8AC3E}">
        <p14:creationId xmlns:p14="http://schemas.microsoft.com/office/powerpoint/2010/main" val="39372621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25C6-9B61-4927-8054-E1642227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447777"/>
            <a:ext cx="5134708" cy="39811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-Denial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-Anger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-Bargaining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-Depression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-Acceptance</a:t>
            </a: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0AE354-B375-49E2-9D6F-BD40FED4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 r="1132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5D600-BC41-40C3-A48E-F8D3DF25DA1D}"/>
              </a:ext>
            </a:extLst>
          </p:cNvPr>
          <p:cNvSpPr txBox="1"/>
          <p:nvPr/>
        </p:nvSpPr>
        <p:spPr>
          <a:xfrm>
            <a:off x="492369" y="544777"/>
            <a:ext cx="61709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Bernard MT Condensed" panose="02050806060905020404" pitchFamily="18" charset="0"/>
                <a:ea typeface="+mn-ea"/>
                <a:cs typeface="+mn-cs"/>
              </a:rPr>
              <a:t>Kubler-Ross: Stages of Dying</a:t>
            </a:r>
          </a:p>
        </p:txBody>
      </p:sp>
    </p:spTree>
    <p:extLst>
      <p:ext uri="{BB962C8B-B14F-4D97-AF65-F5344CB8AC3E}">
        <p14:creationId xmlns:p14="http://schemas.microsoft.com/office/powerpoint/2010/main" val="323489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25C6-9B61-4927-8054-E1642227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447777"/>
            <a:ext cx="5134708" cy="398115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What are the signs?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-Increased alcohol or drug use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-Aggressive behavior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-Withdrawal from friends and family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-Dramatic Mood Swings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-Impulsive and Reckless Behavior</a:t>
            </a: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0AE354-B375-49E2-9D6F-BD40FED4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 r="1132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5D600-BC41-40C3-A48E-F8D3DF25DA1D}"/>
              </a:ext>
            </a:extLst>
          </p:cNvPr>
          <p:cNvSpPr txBox="1"/>
          <p:nvPr/>
        </p:nvSpPr>
        <p:spPr>
          <a:xfrm>
            <a:off x="492369" y="544777"/>
            <a:ext cx="61709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Bernard MT Condensed" panose="02050806060905020404" pitchFamily="18" charset="0"/>
                <a:ea typeface="+mn-ea"/>
                <a:cs typeface="+mn-cs"/>
              </a:rPr>
              <a:t>Risk of Suicide</a:t>
            </a:r>
          </a:p>
        </p:txBody>
      </p:sp>
    </p:spTree>
    <p:extLst>
      <p:ext uri="{BB962C8B-B14F-4D97-AF65-F5344CB8AC3E}">
        <p14:creationId xmlns:p14="http://schemas.microsoft.com/office/powerpoint/2010/main" val="3615360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25C6-9B61-4927-8054-E1642227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447777"/>
            <a:ext cx="5134708" cy="39811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-Death with Dignity Laws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-Assisted Suicide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-Euthanasia</a:t>
            </a:r>
            <a:b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-Jack Kevorkian</a:t>
            </a:r>
            <a:b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0AE354-B375-49E2-9D6F-BD40FED4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 r="1132"/>
          <a:stretch/>
        </p:blipFill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5D600-BC41-40C3-A48E-F8D3DF25DA1D}"/>
              </a:ext>
            </a:extLst>
          </p:cNvPr>
          <p:cNvSpPr txBox="1"/>
          <p:nvPr/>
        </p:nvSpPr>
        <p:spPr>
          <a:xfrm>
            <a:off x="492369" y="544777"/>
            <a:ext cx="61709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Bernard MT Condensed" panose="02050806060905020404" pitchFamily="18" charset="0"/>
                <a:ea typeface="+mn-ea"/>
                <a:cs typeface="+mn-cs"/>
              </a:rPr>
              <a:t>Right To Die</a:t>
            </a:r>
          </a:p>
        </p:txBody>
      </p:sp>
    </p:spTree>
    <p:extLst>
      <p:ext uri="{BB962C8B-B14F-4D97-AF65-F5344CB8AC3E}">
        <p14:creationId xmlns:p14="http://schemas.microsoft.com/office/powerpoint/2010/main" val="23204781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73D53801-26D2-4810-BA4C-E3D96B208EF9}"/>
</file>

<file path=customXml/itemProps2.xml><?xml version="1.0" encoding="utf-8"?>
<ds:datastoreItem xmlns:ds="http://schemas.openxmlformats.org/officeDocument/2006/customXml" ds:itemID="{64D71F40-2BEF-4E60-82AF-09D627E097D7}"/>
</file>

<file path=customXml/itemProps3.xml><?xml version="1.0" encoding="utf-8"?>
<ds:datastoreItem xmlns:ds="http://schemas.openxmlformats.org/officeDocument/2006/customXml" ds:itemID="{EDF500A5-0DFE-4971-9C20-EB36A5586C0C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Bernard MT Condensed</vt:lpstr>
      <vt:lpstr>Calibri</vt:lpstr>
      <vt:lpstr>Calibri Light</vt:lpstr>
      <vt:lpstr>Office Theme</vt:lpstr>
      <vt:lpstr>Module 13: Coping with Death &amp; Loss</vt:lpstr>
      <vt:lpstr>-Friedrich Nietzsche -Soren Kierkegaard -Otto Rank -Rollo May -Irvin Yalom -Viktor Frankl  </vt:lpstr>
      <vt:lpstr>-Viktor Frankl -Logotherapy: pursuit of meaning </vt:lpstr>
      <vt:lpstr>-Denial -Anger -Bargaining -Depression -Acceptance  </vt:lpstr>
      <vt:lpstr>What are the signs? -Increased alcohol or drug use -Aggressive behavior -Withdrawal from friends and family -Dramatic Mood Swings -Impulsive and Reckless Behavior</vt:lpstr>
      <vt:lpstr>-Death with Dignity Laws -Assisted Suicide -Euthanasia -Jack Kevorkian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13: Coping with Death &amp; Loss</dc:title>
  <dc:creator>Deborah Lee</dc:creator>
  <cp:lastModifiedBy>Deborah Lee</cp:lastModifiedBy>
  <cp:revision>3</cp:revision>
  <dcterms:created xsi:type="dcterms:W3CDTF">2019-12-16T15:59:22Z</dcterms:created>
  <dcterms:modified xsi:type="dcterms:W3CDTF">2019-12-16T16:14:40Z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