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60964-B9A3-43A3-B8B8-19D06D25B7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B0582C-49F2-4505-8923-1E001404D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2E5135-7921-455A-A812-87DB757FA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5B4-90A4-44D8-B3C4-222FFD2A1A3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5279F-9A0C-471A-B685-33B59B39F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35F8C-2341-42C6-AAB7-F544E350C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5753-B9EA-420F-9268-D9CBDA74F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7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44179-0D4D-4482-9E7B-769C12E49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64A7C2-BBC9-4E8A-860C-9C26BF1E91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25ACB-3A01-4A2B-A561-28C961B39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5B4-90A4-44D8-B3C4-222FFD2A1A3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C8D83-81D9-41ED-B800-8AAB17C6D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0381E-A407-4E57-97C0-7C9608AD7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5753-B9EA-420F-9268-D9CBDA74F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4B7738-E92A-477F-A271-A902F150D9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0261DA-642F-43F8-AF06-49B2658F2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352952-8C82-4E0A-851E-1AEA37A46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5B4-90A4-44D8-B3C4-222FFD2A1A3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CD398-9545-4F54-B4E8-EA3EA903C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B68C6-4A6D-4CA4-9B2D-CDE80A80D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5753-B9EA-420F-9268-D9CBDA74F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53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27A86-E37F-4C53-971A-134BBC4B2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14F49-F541-4952-A219-E187465FE9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2CA7AC-40AF-47D6-9D61-2877613D4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5B4-90A4-44D8-B3C4-222FFD2A1A3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439E4-0EA5-40FA-923F-678123476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2C2A5-8375-41A2-99C0-87454E8B4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5753-B9EA-420F-9268-D9CBDA74F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3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F8E59-DE7D-4878-9217-B97ECC666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93A393-A0A1-4357-9065-210684D963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7833F-D10F-4D59-A02D-6E26653DD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5B4-90A4-44D8-B3C4-222FFD2A1A3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CE3F9-E323-4D8B-9450-45F4129E4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85A72-20B8-4AB4-9A01-2E2F92A70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5753-B9EA-420F-9268-D9CBDA74F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18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F91F8-9FB0-42B6-9F4E-B87CBCF76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8DF69-4979-4C78-A7DD-A42D7C7E17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01CD72-1183-4A5F-A92D-ABE6433239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75DA09-40D9-423B-99A6-CFE33DB3B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5B4-90A4-44D8-B3C4-222FFD2A1A3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A8258-C7DB-480D-921A-E5B34F3C8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FAAD28-01D9-4EC1-B2C0-C7BF4FD74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5753-B9EA-420F-9268-D9CBDA74F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2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AEE28-344C-4101-93A2-505325F1A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3136B9-BA87-4DDE-9191-2A63DA003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2BE4A0-BD7D-4BD5-B68B-DA99A2B070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0790A1-82DF-4E76-BF0D-77CF3EBE98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1FA48B-5988-42BB-8680-4D38DA4A78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A401D9-966F-4D21-A597-2FD89197A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5B4-90A4-44D8-B3C4-222FFD2A1A3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6298D8-F014-4274-BFE7-AD38C531B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68A213-8C0E-4338-8867-AA46FB16F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5753-B9EA-420F-9268-D9CBDA74F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65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CAF48-247F-477B-9644-8673C0F8B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110E0D-FCF4-433C-B6F9-BA9579327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5B4-90A4-44D8-B3C4-222FFD2A1A3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D6E47F-64D6-48C2-A434-144491B2C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4FD54B-1900-4A37-80F1-898E4731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5753-B9EA-420F-9268-D9CBDA74F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48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D2805F-3B0E-4802-9B78-96DFE0935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5B4-90A4-44D8-B3C4-222FFD2A1A3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DC170-643F-43DC-96AE-D4D364EC9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F6F370-3217-4531-AFA3-5FB094127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5753-B9EA-420F-9268-D9CBDA74F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33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EA9ED-03F1-46B7-8B29-79D1083BF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98708-662C-49D1-91EA-703E06140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350232-2B0E-4B7D-9240-6CBDF0E7D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064D25-E533-4680-A6E7-D56103B9D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5B4-90A4-44D8-B3C4-222FFD2A1A3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2BD64B-A60A-4CD3-AFDD-618F3405F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B4F3B9-880D-4293-872C-033724D19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5753-B9EA-420F-9268-D9CBDA74F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93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A72B0-CCF4-44EE-8EFE-8D4B951A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5B84A9-8F6B-4710-9BAF-B527F7F9B8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8725CE-6961-4203-BADE-0C2B55E62D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EF5F84-2C2A-4626-9183-3A64E7CE8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5B4-90A4-44D8-B3C4-222FFD2A1A3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FF07FB-15B0-4836-B6EF-3F059E238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F69ACA-01DE-4E64-ABFB-83EAF1866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5753-B9EA-420F-9268-D9CBDA74F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97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1865D1-9BBC-4831-B425-AB0098EF2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BC42F1-6070-46C7-A8F2-F8E56FCE6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EC549-92E3-4994-98FC-9FE445627F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735B4-90A4-44D8-B3C4-222FFD2A1A3B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17D04-C107-45FB-B025-D6100D25E5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2F4B9-069B-4965-9457-B46E9E9B7A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55753-B9EA-420F-9268-D9CBDA74F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42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8A540-CB81-4587-830B-5A8DE40884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en-US" sz="4700"/>
              <a:t>Module 12: Understanding Loneliness &amp; Solitude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8CAEE9-7B80-4D5D-AB92-37C7E6993B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63" r="4796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244651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B68C7-1ED9-43AF-A1A8-465268A0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US" b="1" dirty="0"/>
              <a:t>7 Types of Loneliness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F97FE-B603-43F4-B527-E48336306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3"/>
            <a:ext cx="5120113" cy="3917823"/>
          </a:xfrm>
        </p:spPr>
        <p:txBody>
          <a:bodyPr>
            <a:noAutofit/>
          </a:bodyPr>
          <a:lstStyle/>
          <a:p>
            <a:r>
              <a:rPr lang="en-US" dirty="0"/>
              <a:t>New-Situation Loneliness</a:t>
            </a:r>
          </a:p>
          <a:p>
            <a:r>
              <a:rPr lang="en-US" dirty="0"/>
              <a:t>I’m-Different Loneliness</a:t>
            </a:r>
          </a:p>
          <a:p>
            <a:r>
              <a:rPr lang="en-US" dirty="0"/>
              <a:t>No-Sweetheart Loneliness</a:t>
            </a:r>
          </a:p>
          <a:p>
            <a:r>
              <a:rPr lang="en-US" dirty="0"/>
              <a:t>No-Animal Loneliness</a:t>
            </a:r>
          </a:p>
          <a:p>
            <a:r>
              <a:rPr lang="en-US" dirty="0"/>
              <a:t>No-Time-For-Me Loneliness</a:t>
            </a:r>
          </a:p>
          <a:p>
            <a:r>
              <a:rPr lang="en-US" dirty="0"/>
              <a:t>Untrustworthy-friends Loneliness</a:t>
            </a:r>
          </a:p>
          <a:p>
            <a:r>
              <a:rPr lang="en-US" dirty="0"/>
              <a:t>Quiet-Presence Loneliness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AE2601-5433-4E48-9162-F414B19719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56" r="2689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14322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B68C7-1ED9-43AF-A1A8-465268A0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Existential vs Interpersonal Loneliness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F97FE-B603-43F4-B527-E48336306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3"/>
            <a:ext cx="5120113" cy="3917823"/>
          </a:xfrm>
        </p:spPr>
        <p:txBody>
          <a:bodyPr>
            <a:noAutofit/>
          </a:bodyPr>
          <a:lstStyle/>
          <a:p>
            <a:r>
              <a:rPr lang="en-US" dirty="0"/>
              <a:t>Rollo May</a:t>
            </a:r>
          </a:p>
          <a:p>
            <a:r>
              <a:rPr lang="en-US" dirty="0"/>
              <a:t>Existential Loneliness</a:t>
            </a:r>
          </a:p>
          <a:p>
            <a:r>
              <a:rPr lang="en-US" dirty="0"/>
              <a:t>Interpersonal Loneliness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AE2601-5433-4E48-9162-F414B19719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56" r="2689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7658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B68C7-1ED9-43AF-A1A8-465268A0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US" b="1" dirty="0"/>
              <a:t>Social Media and Perceived Loneliness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F97FE-B603-43F4-B527-E48336306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3"/>
            <a:ext cx="5120113" cy="3917823"/>
          </a:xfrm>
        </p:spPr>
        <p:txBody>
          <a:bodyPr>
            <a:noAutofit/>
          </a:bodyPr>
          <a:lstStyle/>
          <a:p>
            <a:r>
              <a:rPr lang="en-US" dirty="0"/>
              <a:t>Chia-</a:t>
            </a:r>
            <a:r>
              <a:rPr lang="en-US" dirty="0" err="1"/>
              <a:t>chen</a:t>
            </a:r>
            <a:r>
              <a:rPr lang="en-US" dirty="0"/>
              <a:t> </a:t>
            </a:r>
            <a:r>
              <a:rPr lang="en-US" dirty="0" err="1"/>
              <a:t>Yeng</a:t>
            </a:r>
            <a:endParaRPr lang="en-US" dirty="0"/>
          </a:p>
          <a:p>
            <a:r>
              <a:rPr lang="en-US" dirty="0"/>
              <a:t>Moderators in loneliness research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AE2601-5433-4E48-9162-F414B19719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56" r="2689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58795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B68C7-1ED9-43AF-A1A8-465268A0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US" b="1" dirty="0"/>
              <a:t>History of Loneliness Research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F97FE-B603-43F4-B527-E48336306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3"/>
            <a:ext cx="5120113" cy="3917823"/>
          </a:xfrm>
        </p:spPr>
        <p:txBody>
          <a:bodyPr>
            <a:noAutofit/>
          </a:bodyPr>
          <a:lstStyle/>
          <a:p>
            <a:r>
              <a:rPr lang="en-US" dirty="0"/>
              <a:t>Robert Weiss</a:t>
            </a:r>
          </a:p>
          <a:p>
            <a:r>
              <a:rPr lang="en-US" dirty="0"/>
              <a:t>Daniel Russell</a:t>
            </a:r>
          </a:p>
          <a:p>
            <a:r>
              <a:rPr lang="en-US" dirty="0"/>
              <a:t>John Cacioppo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AE2601-5433-4E48-9162-F414B19719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56" r="2689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94710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B68C7-1ED9-43AF-A1A8-465268A0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US" b="1" dirty="0"/>
              <a:t>Shyness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F97FE-B603-43F4-B527-E48336306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3"/>
            <a:ext cx="5120113" cy="3917823"/>
          </a:xfrm>
        </p:spPr>
        <p:txBody>
          <a:bodyPr>
            <a:noAutofit/>
          </a:bodyPr>
          <a:lstStyle/>
          <a:p>
            <a:r>
              <a:rPr lang="en-US" dirty="0"/>
              <a:t>Philip Zimbardo</a:t>
            </a:r>
          </a:p>
          <a:p>
            <a:r>
              <a:rPr lang="en-US" dirty="0"/>
              <a:t>Lyn Henderson</a:t>
            </a:r>
          </a:p>
          <a:p>
            <a:r>
              <a:rPr lang="en-US" dirty="0"/>
              <a:t>SHYQ</a:t>
            </a:r>
          </a:p>
          <a:p>
            <a:r>
              <a:rPr lang="en-US" dirty="0"/>
              <a:t>Social Fitness Model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AE2601-5433-4E48-9162-F414B19719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56" r="2689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15774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65</Words>
  <Application>Microsoft Office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Module 12: Understanding Loneliness &amp; Solitude</vt:lpstr>
      <vt:lpstr>7 Types of Loneliness</vt:lpstr>
      <vt:lpstr>Existential vs Interpersonal Loneliness</vt:lpstr>
      <vt:lpstr>Social Media and Perceived Loneliness</vt:lpstr>
      <vt:lpstr>History of Loneliness Research</vt:lpstr>
      <vt:lpstr>Shyness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12: Understanding Loneliness &amp; Solitude</dc:title>
  <dc:creator>Deborah Lee</dc:creator>
  <cp:lastModifiedBy>Deborah Lee</cp:lastModifiedBy>
  <cp:revision>2</cp:revision>
  <dcterms:created xsi:type="dcterms:W3CDTF">2019-12-16T15:06:38Z</dcterms:created>
  <dcterms:modified xsi:type="dcterms:W3CDTF">2019-12-16T15:12:52Z</dcterms:modified>
</cp:coreProperties>
</file>