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3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E1FFA-DC1D-409C-8A47-910683B061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52DC44-C4E6-42E2-8511-42BB79DB50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F4E43-C7C5-4BFE-922B-318FA0397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0481-EF1C-4F4D-A6D2-E01DFA22E3C2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2FE03-E765-46FE-90EE-D7C2783E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720B5C-E4BD-4368-8C0D-39A254A39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879E-3AB3-408F-8582-A94AD9991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3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1E962-9369-442E-8F6F-FEBD3FBE4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7916E3-0975-4A0F-8428-4052EDAB0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9229C-6A2E-4E5E-A49E-71E32E817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0481-EF1C-4F4D-A6D2-E01DFA22E3C2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E67F4-8F50-4682-81CF-AC9B3DCF0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03C07B-8D5D-4D89-A7BE-D2C8340EC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879E-3AB3-408F-8582-A94AD9991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364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F03585-A4CF-4F45-BBE9-35249C2C6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E4E78-D3E3-4286-84A6-A6CC78A07D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B66F2-8708-43AA-A452-FD8F2B814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0481-EF1C-4F4D-A6D2-E01DFA22E3C2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B6189-0974-4534-8448-9829B1D54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970CB9-DDF9-436F-9D3A-614D48CA9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879E-3AB3-408F-8582-A94AD9991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8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667B5-B23A-468B-B480-8030FF1B1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925C4-5291-4BB5-A52C-E174A49A1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EB8B6-5AC2-43E8-9B10-7865275A5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0481-EF1C-4F4D-A6D2-E01DFA22E3C2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8D078-5219-4137-93F8-B3FF071B4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93442-D84E-4FC2-9F33-94A3E0B09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879E-3AB3-408F-8582-A94AD9991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86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F7E1B-2F95-45B7-8164-5DCAB8E30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C90BB2-AE2A-4853-AF0E-E190C548B1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65FE1D-2023-4F4E-8E51-92D7FD7CF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0481-EF1C-4F4D-A6D2-E01DFA22E3C2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269A6-AE80-4875-AAC3-F31ED2585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71D8B-21CA-45E9-B915-18B732E14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879E-3AB3-408F-8582-A94AD9991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73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F4E7C-3210-4F9F-9F40-651F29AD2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C31EBA-358A-41EF-9E32-72FF9D91C3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6982B8-CA72-4235-8868-650A82B58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8A8C64-519D-4F29-A332-BEA9E70C6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0481-EF1C-4F4D-A6D2-E01DFA22E3C2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C31213-B5EC-4C2D-B522-936B81F66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0ED25A-3906-4698-91E1-69129DC39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879E-3AB3-408F-8582-A94AD9991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3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40FAF-8E39-4B27-806C-31EFCC084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BA9083-4185-4FD3-B978-81652FCF86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BC8930-9D04-4E74-9745-60068C1EF7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32AD29-D8C0-4FA9-9A04-CE00C1B26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3E6D79-5FD6-41E7-83F1-1884E47C4E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300463-56C8-405B-B8D4-B4C7DE497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0481-EF1C-4F4D-A6D2-E01DFA22E3C2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3367C0-1821-4663-A787-E90A3EFF8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0D80C7-952E-4037-AB9C-FF386B873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879E-3AB3-408F-8582-A94AD9991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8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57F05-2DBD-4D6C-97BA-49CB8ECFF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111767-03DA-42B9-B358-8F331719F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0481-EF1C-4F4D-A6D2-E01DFA22E3C2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C8533D-77CE-4BE0-8553-75BC99510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C81295-8F6D-416F-891B-71935900E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879E-3AB3-408F-8582-A94AD9991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368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88B134-3416-4DFF-BACD-28B97AD31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0481-EF1C-4F4D-A6D2-E01DFA22E3C2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8F90F1-4719-4AD0-A429-F63CF9B16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B26EF4-C627-4328-8D1E-F483AE83C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879E-3AB3-408F-8582-A94AD9991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954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A26D-1789-4A09-A0DB-BE6422D35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3423F-6B09-44F3-80FB-ED727B0E12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1CC30-B22D-42A2-AA52-6FB1D92788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2446FC-C3CB-4557-BA53-E8756ECE2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0481-EF1C-4F4D-A6D2-E01DFA22E3C2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27073B-0920-418F-9CA6-FEC4EF934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F4BB3E-DCF5-414D-8ED9-EF3D9D7A4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879E-3AB3-408F-8582-A94AD9991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22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AA0B8-6497-4701-BE7B-38781ABA7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6FD654-F631-4521-AE5D-9BB4E616B0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8E5B15-B400-4D37-836E-35A911709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EEB546-A6D0-445E-A6A6-30C9E1CE8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0481-EF1C-4F4D-A6D2-E01DFA22E3C2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64F176-54C8-4571-87AB-D4FED946A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8C330-A4B5-4F35-88DC-8539FA8FB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879E-3AB3-408F-8582-A94AD9991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20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EBB919-B048-4F57-9087-134A99929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125C72-EA7B-4BEE-94CD-D02E8EE55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7A529-8741-4FCB-9884-F419D429B4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80481-EF1C-4F4D-A6D2-E01DFA22E3C2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D9954-079D-47D9-8306-CDCD06FC8A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6701A-A487-4CAF-927D-417105F0A8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8879E-3AB3-408F-8582-A94AD9991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3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ECF13A-9F1F-4026-AE5F-ED67265B20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091" r="13818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0E1D4E-BEA7-4D87-92A0-4CB29FDDE1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b="1" dirty="0">
                <a:solidFill>
                  <a:srgbClr val="FF6699"/>
                </a:solidFill>
                <a:latin typeface="Blackadder ITC" panose="04020505051007020D02" pitchFamily="82" charset="0"/>
              </a:rPr>
              <a:t>Module 8: Romantic Relationships &amp; Love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99599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0E4C519-FBE9-4ABE-A8F9-C2CBE3269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1FA124-55C3-422E-A0FA-F018600FE2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1"/>
          <a:stretch/>
        </p:blipFill>
        <p:spPr>
          <a:xfrm>
            <a:off x="3245637" y="-1"/>
            <a:ext cx="8946363" cy="6858000"/>
          </a:xfrm>
          <a:custGeom>
            <a:avLst/>
            <a:gdLst>
              <a:gd name="connsiteX0" fmla="*/ 0 w 8946363"/>
              <a:gd name="connsiteY0" fmla="*/ 0 h 6858000"/>
              <a:gd name="connsiteX1" fmla="*/ 8946363 w 8946363"/>
              <a:gd name="connsiteY1" fmla="*/ 0 h 6858000"/>
              <a:gd name="connsiteX2" fmla="*/ 8946363 w 8946363"/>
              <a:gd name="connsiteY2" fmla="*/ 6858000 h 6858000"/>
              <a:gd name="connsiteX3" fmla="*/ 1 w 8946363"/>
              <a:gd name="connsiteY3" fmla="*/ 6858000 h 6858000"/>
              <a:gd name="connsiteX4" fmla="*/ 60040 w 8946363"/>
              <a:gd name="connsiteY4" fmla="*/ 6788731 h 6858000"/>
              <a:gd name="connsiteX5" fmla="*/ 1210035 w 8946363"/>
              <a:gd name="connsiteY5" fmla="*/ 3429001 h 6858000"/>
              <a:gd name="connsiteX6" fmla="*/ 60040 w 8946363"/>
              <a:gd name="connsiteY6" fmla="*/ 692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6363" h="6858000">
                <a:moveTo>
                  <a:pt x="0" y="0"/>
                </a:moveTo>
                <a:lnTo>
                  <a:pt x="8946363" y="0"/>
                </a:lnTo>
                <a:lnTo>
                  <a:pt x="8946363" y="6858000"/>
                </a:lnTo>
                <a:lnTo>
                  <a:pt x="1" y="6858000"/>
                </a:lnTo>
                <a:lnTo>
                  <a:pt x="60040" y="6788731"/>
                </a:lnTo>
                <a:cubicBezTo>
                  <a:pt x="770566" y="5928901"/>
                  <a:pt x="1210035" y="4741057"/>
                  <a:pt x="1210035" y="3429001"/>
                </a:cubicBezTo>
                <a:cubicBezTo>
                  <a:pt x="1210035" y="2116945"/>
                  <a:pt x="770566" y="929101"/>
                  <a:pt x="60040" y="69272"/>
                </a:cubicBezTo>
                <a:close/>
              </a:path>
            </a:pathLst>
          </a:cu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0EC29FB-299E-49F3-8C7B-01199632A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4455672" cy="6858000"/>
          </a:xfrm>
          <a:custGeom>
            <a:avLst/>
            <a:gdLst>
              <a:gd name="connsiteX0" fmla="*/ 0 w 4455672"/>
              <a:gd name="connsiteY0" fmla="*/ 0 h 6858000"/>
              <a:gd name="connsiteX1" fmla="*/ 3245636 w 4455672"/>
              <a:gd name="connsiteY1" fmla="*/ 0 h 6858000"/>
              <a:gd name="connsiteX2" fmla="*/ 3305677 w 4455672"/>
              <a:gd name="connsiteY2" fmla="*/ 69272 h 6858000"/>
              <a:gd name="connsiteX3" fmla="*/ 4455672 w 4455672"/>
              <a:gd name="connsiteY3" fmla="*/ 3429001 h 6858000"/>
              <a:gd name="connsiteX4" fmla="*/ 3305677 w 4455672"/>
              <a:gd name="connsiteY4" fmla="*/ 6788731 h 6858000"/>
              <a:gd name="connsiteX5" fmla="*/ 3245638 w 4455672"/>
              <a:gd name="connsiteY5" fmla="*/ 6858000 h 6858000"/>
              <a:gd name="connsiteX6" fmla="*/ 0 w 445567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2" h="6858000">
                <a:moveTo>
                  <a:pt x="0" y="0"/>
                </a:moveTo>
                <a:lnTo>
                  <a:pt x="3245636" y="0"/>
                </a:lnTo>
                <a:lnTo>
                  <a:pt x="3305677" y="69272"/>
                </a:lnTo>
                <a:cubicBezTo>
                  <a:pt x="4016203" y="929101"/>
                  <a:pt x="4455672" y="2116945"/>
                  <a:pt x="4455672" y="3429001"/>
                </a:cubicBezTo>
                <a:cubicBezTo>
                  <a:pt x="4455672" y="4741057"/>
                  <a:pt x="4016203" y="5928901"/>
                  <a:pt x="3305677" y="6788731"/>
                </a:cubicBezTo>
                <a:lnTo>
                  <a:pt x="3245638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C29A2522-B27A-45C5-897B-79A1407D1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8" cy="6858000"/>
          </a:xfrm>
          <a:custGeom>
            <a:avLst/>
            <a:gdLst>
              <a:gd name="connsiteX0" fmla="*/ 0 w 4446528"/>
              <a:gd name="connsiteY0" fmla="*/ 0 h 6858000"/>
              <a:gd name="connsiteX1" fmla="*/ 3236492 w 4446528"/>
              <a:gd name="connsiteY1" fmla="*/ 0 h 6858000"/>
              <a:gd name="connsiteX2" fmla="*/ 3296533 w 4446528"/>
              <a:gd name="connsiteY2" fmla="*/ 69272 h 6858000"/>
              <a:gd name="connsiteX3" fmla="*/ 4446528 w 4446528"/>
              <a:gd name="connsiteY3" fmla="*/ 3429001 h 6858000"/>
              <a:gd name="connsiteX4" fmla="*/ 3296533 w 4446528"/>
              <a:gd name="connsiteY4" fmla="*/ 6788731 h 6858000"/>
              <a:gd name="connsiteX5" fmla="*/ 3236494 w 4446528"/>
              <a:gd name="connsiteY5" fmla="*/ 6858000 h 6858000"/>
              <a:gd name="connsiteX6" fmla="*/ 0 w 44465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8" h="6858000">
                <a:moveTo>
                  <a:pt x="0" y="0"/>
                </a:moveTo>
                <a:lnTo>
                  <a:pt x="3236492" y="0"/>
                </a:lnTo>
                <a:lnTo>
                  <a:pt x="3296533" y="69272"/>
                </a:lnTo>
                <a:cubicBezTo>
                  <a:pt x="4007059" y="929101"/>
                  <a:pt x="4446528" y="2116945"/>
                  <a:pt x="4446528" y="3429001"/>
                </a:cubicBezTo>
                <a:cubicBezTo>
                  <a:pt x="4446528" y="4741057"/>
                  <a:pt x="4007059" y="5928901"/>
                  <a:pt x="3296533" y="6788731"/>
                </a:cubicBezTo>
                <a:lnTo>
                  <a:pt x="323649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927B95-8426-4E31-8125-B1AA8A5D2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Domestic Abuse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0961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4181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A3CB6BE-06DC-4685-A8C8-683A92833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18054"/>
            <a:ext cx="4586068" cy="3207258"/>
          </a:xfrm>
        </p:spPr>
        <p:txBody>
          <a:bodyPr anchor="t">
            <a:normAutofit/>
          </a:bodyPr>
          <a:lstStyle/>
          <a:p>
            <a:r>
              <a:rPr lang="en-US" sz="4000" b="1" dirty="0"/>
              <a:t>Lenore Walker</a:t>
            </a:r>
          </a:p>
          <a:p>
            <a:r>
              <a:rPr lang="en-US" sz="4000" b="1" dirty="0"/>
              <a:t>Cycle of Abuse</a:t>
            </a:r>
          </a:p>
          <a:p>
            <a:pPr marL="0" indent="0">
              <a:buNone/>
            </a:pPr>
            <a:endParaRPr lang="en-US" sz="4000" b="1" dirty="0"/>
          </a:p>
          <a:p>
            <a:pPr>
              <a:buFont typeface="Wingdings" panose="05000000000000000000" pitchFamily="2" charset="2"/>
              <a:buChar char="Ø"/>
            </a:pP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24044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0E4C519-FBE9-4ABE-A8F9-C2CBE3269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1FA124-55C3-422E-A0FA-F018600FE2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1"/>
          <a:stretch/>
        </p:blipFill>
        <p:spPr>
          <a:xfrm>
            <a:off x="3245637" y="-1"/>
            <a:ext cx="8946363" cy="6858000"/>
          </a:xfrm>
          <a:custGeom>
            <a:avLst/>
            <a:gdLst>
              <a:gd name="connsiteX0" fmla="*/ 0 w 8946363"/>
              <a:gd name="connsiteY0" fmla="*/ 0 h 6858000"/>
              <a:gd name="connsiteX1" fmla="*/ 8946363 w 8946363"/>
              <a:gd name="connsiteY1" fmla="*/ 0 h 6858000"/>
              <a:gd name="connsiteX2" fmla="*/ 8946363 w 8946363"/>
              <a:gd name="connsiteY2" fmla="*/ 6858000 h 6858000"/>
              <a:gd name="connsiteX3" fmla="*/ 1 w 8946363"/>
              <a:gd name="connsiteY3" fmla="*/ 6858000 h 6858000"/>
              <a:gd name="connsiteX4" fmla="*/ 60040 w 8946363"/>
              <a:gd name="connsiteY4" fmla="*/ 6788731 h 6858000"/>
              <a:gd name="connsiteX5" fmla="*/ 1210035 w 8946363"/>
              <a:gd name="connsiteY5" fmla="*/ 3429001 h 6858000"/>
              <a:gd name="connsiteX6" fmla="*/ 60040 w 8946363"/>
              <a:gd name="connsiteY6" fmla="*/ 692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6363" h="6858000">
                <a:moveTo>
                  <a:pt x="0" y="0"/>
                </a:moveTo>
                <a:lnTo>
                  <a:pt x="8946363" y="0"/>
                </a:lnTo>
                <a:lnTo>
                  <a:pt x="8946363" y="6858000"/>
                </a:lnTo>
                <a:lnTo>
                  <a:pt x="1" y="6858000"/>
                </a:lnTo>
                <a:lnTo>
                  <a:pt x="60040" y="6788731"/>
                </a:lnTo>
                <a:cubicBezTo>
                  <a:pt x="770566" y="5928901"/>
                  <a:pt x="1210035" y="4741057"/>
                  <a:pt x="1210035" y="3429001"/>
                </a:cubicBezTo>
                <a:cubicBezTo>
                  <a:pt x="1210035" y="2116945"/>
                  <a:pt x="770566" y="929101"/>
                  <a:pt x="60040" y="69272"/>
                </a:cubicBezTo>
                <a:close/>
              </a:path>
            </a:pathLst>
          </a:cu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0EC29FB-299E-49F3-8C7B-01199632A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4455672" cy="6858000"/>
          </a:xfrm>
          <a:custGeom>
            <a:avLst/>
            <a:gdLst>
              <a:gd name="connsiteX0" fmla="*/ 0 w 4455672"/>
              <a:gd name="connsiteY0" fmla="*/ 0 h 6858000"/>
              <a:gd name="connsiteX1" fmla="*/ 3245636 w 4455672"/>
              <a:gd name="connsiteY1" fmla="*/ 0 h 6858000"/>
              <a:gd name="connsiteX2" fmla="*/ 3305677 w 4455672"/>
              <a:gd name="connsiteY2" fmla="*/ 69272 h 6858000"/>
              <a:gd name="connsiteX3" fmla="*/ 4455672 w 4455672"/>
              <a:gd name="connsiteY3" fmla="*/ 3429001 h 6858000"/>
              <a:gd name="connsiteX4" fmla="*/ 3305677 w 4455672"/>
              <a:gd name="connsiteY4" fmla="*/ 6788731 h 6858000"/>
              <a:gd name="connsiteX5" fmla="*/ 3245638 w 4455672"/>
              <a:gd name="connsiteY5" fmla="*/ 6858000 h 6858000"/>
              <a:gd name="connsiteX6" fmla="*/ 0 w 445567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2" h="6858000">
                <a:moveTo>
                  <a:pt x="0" y="0"/>
                </a:moveTo>
                <a:lnTo>
                  <a:pt x="3245636" y="0"/>
                </a:lnTo>
                <a:lnTo>
                  <a:pt x="3305677" y="69272"/>
                </a:lnTo>
                <a:cubicBezTo>
                  <a:pt x="4016203" y="929101"/>
                  <a:pt x="4455672" y="2116945"/>
                  <a:pt x="4455672" y="3429001"/>
                </a:cubicBezTo>
                <a:cubicBezTo>
                  <a:pt x="4455672" y="4741057"/>
                  <a:pt x="4016203" y="5928901"/>
                  <a:pt x="3305677" y="6788731"/>
                </a:cubicBezTo>
                <a:lnTo>
                  <a:pt x="3245638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C29A2522-B27A-45C5-897B-79A1407D1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8" cy="6858000"/>
          </a:xfrm>
          <a:custGeom>
            <a:avLst/>
            <a:gdLst>
              <a:gd name="connsiteX0" fmla="*/ 0 w 4446528"/>
              <a:gd name="connsiteY0" fmla="*/ 0 h 6858000"/>
              <a:gd name="connsiteX1" fmla="*/ 3236492 w 4446528"/>
              <a:gd name="connsiteY1" fmla="*/ 0 h 6858000"/>
              <a:gd name="connsiteX2" fmla="*/ 3296533 w 4446528"/>
              <a:gd name="connsiteY2" fmla="*/ 69272 h 6858000"/>
              <a:gd name="connsiteX3" fmla="*/ 4446528 w 4446528"/>
              <a:gd name="connsiteY3" fmla="*/ 3429001 h 6858000"/>
              <a:gd name="connsiteX4" fmla="*/ 3296533 w 4446528"/>
              <a:gd name="connsiteY4" fmla="*/ 6788731 h 6858000"/>
              <a:gd name="connsiteX5" fmla="*/ 3236494 w 4446528"/>
              <a:gd name="connsiteY5" fmla="*/ 6858000 h 6858000"/>
              <a:gd name="connsiteX6" fmla="*/ 0 w 44465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8" h="6858000">
                <a:moveTo>
                  <a:pt x="0" y="0"/>
                </a:moveTo>
                <a:lnTo>
                  <a:pt x="3236492" y="0"/>
                </a:lnTo>
                <a:lnTo>
                  <a:pt x="3296533" y="69272"/>
                </a:lnTo>
                <a:cubicBezTo>
                  <a:pt x="4007059" y="929101"/>
                  <a:pt x="4446528" y="2116945"/>
                  <a:pt x="4446528" y="3429001"/>
                </a:cubicBezTo>
                <a:cubicBezTo>
                  <a:pt x="4446528" y="4741057"/>
                  <a:pt x="4007059" y="5928901"/>
                  <a:pt x="3296533" y="6788731"/>
                </a:cubicBezTo>
                <a:lnTo>
                  <a:pt x="323649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927B95-8426-4E31-8125-B1AA8A5D2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rmAutofit/>
          </a:bodyPr>
          <a:lstStyle/>
          <a:p>
            <a:r>
              <a:rPr lang="en-US" sz="3200" b="1" dirty="0">
                <a:latin typeface="Aharoni" panose="02010803020104030203" pitchFamily="2" charset="-79"/>
                <a:cs typeface="Aharoni" panose="02010803020104030203" pitchFamily="2" charset="-79"/>
              </a:rPr>
              <a:t>Biology of Romantic Love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0961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4181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A3CB6BE-06DC-4685-A8C8-683A92833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18054"/>
            <a:ext cx="4586068" cy="3207258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en-US" sz="4000" b="1" dirty="0"/>
              <a:t>Stages of Romantic Love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b="1" dirty="0"/>
              <a:t>Lust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b="1" dirty="0"/>
              <a:t>Attraction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b="1" dirty="0"/>
              <a:t>Attachment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882409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0E4C519-FBE9-4ABE-A8F9-C2CBE3269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1FA124-55C3-422E-A0FA-F018600FE2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1"/>
          <a:stretch/>
        </p:blipFill>
        <p:spPr>
          <a:xfrm>
            <a:off x="3245637" y="-1"/>
            <a:ext cx="8946363" cy="6858000"/>
          </a:xfrm>
          <a:custGeom>
            <a:avLst/>
            <a:gdLst>
              <a:gd name="connsiteX0" fmla="*/ 0 w 8946363"/>
              <a:gd name="connsiteY0" fmla="*/ 0 h 6858000"/>
              <a:gd name="connsiteX1" fmla="*/ 8946363 w 8946363"/>
              <a:gd name="connsiteY1" fmla="*/ 0 h 6858000"/>
              <a:gd name="connsiteX2" fmla="*/ 8946363 w 8946363"/>
              <a:gd name="connsiteY2" fmla="*/ 6858000 h 6858000"/>
              <a:gd name="connsiteX3" fmla="*/ 1 w 8946363"/>
              <a:gd name="connsiteY3" fmla="*/ 6858000 h 6858000"/>
              <a:gd name="connsiteX4" fmla="*/ 60040 w 8946363"/>
              <a:gd name="connsiteY4" fmla="*/ 6788731 h 6858000"/>
              <a:gd name="connsiteX5" fmla="*/ 1210035 w 8946363"/>
              <a:gd name="connsiteY5" fmla="*/ 3429001 h 6858000"/>
              <a:gd name="connsiteX6" fmla="*/ 60040 w 8946363"/>
              <a:gd name="connsiteY6" fmla="*/ 692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6363" h="6858000">
                <a:moveTo>
                  <a:pt x="0" y="0"/>
                </a:moveTo>
                <a:lnTo>
                  <a:pt x="8946363" y="0"/>
                </a:lnTo>
                <a:lnTo>
                  <a:pt x="8946363" y="6858000"/>
                </a:lnTo>
                <a:lnTo>
                  <a:pt x="1" y="6858000"/>
                </a:lnTo>
                <a:lnTo>
                  <a:pt x="60040" y="6788731"/>
                </a:lnTo>
                <a:cubicBezTo>
                  <a:pt x="770566" y="5928901"/>
                  <a:pt x="1210035" y="4741057"/>
                  <a:pt x="1210035" y="3429001"/>
                </a:cubicBezTo>
                <a:cubicBezTo>
                  <a:pt x="1210035" y="2116945"/>
                  <a:pt x="770566" y="929101"/>
                  <a:pt x="60040" y="69272"/>
                </a:cubicBezTo>
                <a:close/>
              </a:path>
            </a:pathLst>
          </a:cu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0EC29FB-299E-49F3-8C7B-01199632A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4455672" cy="6858000"/>
          </a:xfrm>
          <a:custGeom>
            <a:avLst/>
            <a:gdLst>
              <a:gd name="connsiteX0" fmla="*/ 0 w 4455672"/>
              <a:gd name="connsiteY0" fmla="*/ 0 h 6858000"/>
              <a:gd name="connsiteX1" fmla="*/ 3245636 w 4455672"/>
              <a:gd name="connsiteY1" fmla="*/ 0 h 6858000"/>
              <a:gd name="connsiteX2" fmla="*/ 3305677 w 4455672"/>
              <a:gd name="connsiteY2" fmla="*/ 69272 h 6858000"/>
              <a:gd name="connsiteX3" fmla="*/ 4455672 w 4455672"/>
              <a:gd name="connsiteY3" fmla="*/ 3429001 h 6858000"/>
              <a:gd name="connsiteX4" fmla="*/ 3305677 w 4455672"/>
              <a:gd name="connsiteY4" fmla="*/ 6788731 h 6858000"/>
              <a:gd name="connsiteX5" fmla="*/ 3245638 w 4455672"/>
              <a:gd name="connsiteY5" fmla="*/ 6858000 h 6858000"/>
              <a:gd name="connsiteX6" fmla="*/ 0 w 445567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2" h="6858000">
                <a:moveTo>
                  <a:pt x="0" y="0"/>
                </a:moveTo>
                <a:lnTo>
                  <a:pt x="3245636" y="0"/>
                </a:lnTo>
                <a:lnTo>
                  <a:pt x="3305677" y="69272"/>
                </a:lnTo>
                <a:cubicBezTo>
                  <a:pt x="4016203" y="929101"/>
                  <a:pt x="4455672" y="2116945"/>
                  <a:pt x="4455672" y="3429001"/>
                </a:cubicBezTo>
                <a:cubicBezTo>
                  <a:pt x="4455672" y="4741057"/>
                  <a:pt x="4016203" y="5928901"/>
                  <a:pt x="3305677" y="6788731"/>
                </a:cubicBezTo>
                <a:lnTo>
                  <a:pt x="3245638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C29A2522-B27A-45C5-897B-79A1407D1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8" cy="6858000"/>
          </a:xfrm>
          <a:custGeom>
            <a:avLst/>
            <a:gdLst>
              <a:gd name="connsiteX0" fmla="*/ 0 w 4446528"/>
              <a:gd name="connsiteY0" fmla="*/ 0 h 6858000"/>
              <a:gd name="connsiteX1" fmla="*/ 3236492 w 4446528"/>
              <a:gd name="connsiteY1" fmla="*/ 0 h 6858000"/>
              <a:gd name="connsiteX2" fmla="*/ 3296533 w 4446528"/>
              <a:gd name="connsiteY2" fmla="*/ 69272 h 6858000"/>
              <a:gd name="connsiteX3" fmla="*/ 4446528 w 4446528"/>
              <a:gd name="connsiteY3" fmla="*/ 3429001 h 6858000"/>
              <a:gd name="connsiteX4" fmla="*/ 3296533 w 4446528"/>
              <a:gd name="connsiteY4" fmla="*/ 6788731 h 6858000"/>
              <a:gd name="connsiteX5" fmla="*/ 3236494 w 4446528"/>
              <a:gd name="connsiteY5" fmla="*/ 6858000 h 6858000"/>
              <a:gd name="connsiteX6" fmla="*/ 0 w 44465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8" h="6858000">
                <a:moveTo>
                  <a:pt x="0" y="0"/>
                </a:moveTo>
                <a:lnTo>
                  <a:pt x="3236492" y="0"/>
                </a:lnTo>
                <a:lnTo>
                  <a:pt x="3296533" y="69272"/>
                </a:lnTo>
                <a:cubicBezTo>
                  <a:pt x="4007059" y="929101"/>
                  <a:pt x="4446528" y="2116945"/>
                  <a:pt x="4446528" y="3429001"/>
                </a:cubicBezTo>
                <a:cubicBezTo>
                  <a:pt x="4446528" y="4741057"/>
                  <a:pt x="4007059" y="5928901"/>
                  <a:pt x="3296533" y="6788731"/>
                </a:cubicBezTo>
                <a:lnTo>
                  <a:pt x="323649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927B95-8426-4E31-8125-B1AA8A5D2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15" y="486742"/>
            <a:ext cx="4218901" cy="2231311"/>
          </a:xfrm>
        </p:spPr>
        <p:txBody>
          <a:bodyPr anchor="ctr">
            <a:normAutofit/>
          </a:bodyPr>
          <a:lstStyle/>
          <a:p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Four Temperament Dimensions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0961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4181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A3CB6BE-06DC-4685-A8C8-683A92833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18054"/>
            <a:ext cx="4455672" cy="3207258"/>
          </a:xfrm>
        </p:spPr>
        <p:txBody>
          <a:bodyPr anchor="t">
            <a:normAutofit fontScale="85000" lnSpcReduction="20000"/>
          </a:bodyPr>
          <a:lstStyle/>
          <a:p>
            <a:r>
              <a:rPr lang="en-US" sz="4200" b="1" dirty="0"/>
              <a:t>Helen Fisher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b="1" dirty="0"/>
              <a:t>Curious/Energetic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b="1" dirty="0"/>
              <a:t>Cautious/Social Norm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b="1" dirty="0"/>
              <a:t>Analytical/Tough-Minded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b="1" dirty="0"/>
              <a:t>Pro-Social/Empathetic</a:t>
            </a:r>
          </a:p>
        </p:txBody>
      </p:sp>
    </p:spTree>
    <p:extLst>
      <p:ext uri="{BB962C8B-B14F-4D97-AF65-F5344CB8AC3E}">
        <p14:creationId xmlns:p14="http://schemas.microsoft.com/office/powerpoint/2010/main" val="3083092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0E4C519-FBE9-4ABE-A8F9-C2CBE3269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1FA124-55C3-422E-A0FA-F018600FE2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1"/>
          <a:stretch/>
        </p:blipFill>
        <p:spPr>
          <a:xfrm>
            <a:off x="3245637" y="-1"/>
            <a:ext cx="8946363" cy="6858000"/>
          </a:xfrm>
          <a:custGeom>
            <a:avLst/>
            <a:gdLst>
              <a:gd name="connsiteX0" fmla="*/ 0 w 8946363"/>
              <a:gd name="connsiteY0" fmla="*/ 0 h 6858000"/>
              <a:gd name="connsiteX1" fmla="*/ 8946363 w 8946363"/>
              <a:gd name="connsiteY1" fmla="*/ 0 h 6858000"/>
              <a:gd name="connsiteX2" fmla="*/ 8946363 w 8946363"/>
              <a:gd name="connsiteY2" fmla="*/ 6858000 h 6858000"/>
              <a:gd name="connsiteX3" fmla="*/ 1 w 8946363"/>
              <a:gd name="connsiteY3" fmla="*/ 6858000 h 6858000"/>
              <a:gd name="connsiteX4" fmla="*/ 60040 w 8946363"/>
              <a:gd name="connsiteY4" fmla="*/ 6788731 h 6858000"/>
              <a:gd name="connsiteX5" fmla="*/ 1210035 w 8946363"/>
              <a:gd name="connsiteY5" fmla="*/ 3429001 h 6858000"/>
              <a:gd name="connsiteX6" fmla="*/ 60040 w 8946363"/>
              <a:gd name="connsiteY6" fmla="*/ 692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6363" h="6858000">
                <a:moveTo>
                  <a:pt x="0" y="0"/>
                </a:moveTo>
                <a:lnTo>
                  <a:pt x="8946363" y="0"/>
                </a:lnTo>
                <a:lnTo>
                  <a:pt x="8946363" y="6858000"/>
                </a:lnTo>
                <a:lnTo>
                  <a:pt x="1" y="6858000"/>
                </a:lnTo>
                <a:lnTo>
                  <a:pt x="60040" y="6788731"/>
                </a:lnTo>
                <a:cubicBezTo>
                  <a:pt x="770566" y="5928901"/>
                  <a:pt x="1210035" y="4741057"/>
                  <a:pt x="1210035" y="3429001"/>
                </a:cubicBezTo>
                <a:cubicBezTo>
                  <a:pt x="1210035" y="2116945"/>
                  <a:pt x="770566" y="929101"/>
                  <a:pt x="60040" y="69272"/>
                </a:cubicBezTo>
                <a:close/>
              </a:path>
            </a:pathLst>
          </a:cu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0EC29FB-299E-49F3-8C7B-01199632A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4455672" cy="6858000"/>
          </a:xfrm>
          <a:custGeom>
            <a:avLst/>
            <a:gdLst>
              <a:gd name="connsiteX0" fmla="*/ 0 w 4455672"/>
              <a:gd name="connsiteY0" fmla="*/ 0 h 6858000"/>
              <a:gd name="connsiteX1" fmla="*/ 3245636 w 4455672"/>
              <a:gd name="connsiteY1" fmla="*/ 0 h 6858000"/>
              <a:gd name="connsiteX2" fmla="*/ 3305677 w 4455672"/>
              <a:gd name="connsiteY2" fmla="*/ 69272 h 6858000"/>
              <a:gd name="connsiteX3" fmla="*/ 4455672 w 4455672"/>
              <a:gd name="connsiteY3" fmla="*/ 3429001 h 6858000"/>
              <a:gd name="connsiteX4" fmla="*/ 3305677 w 4455672"/>
              <a:gd name="connsiteY4" fmla="*/ 6788731 h 6858000"/>
              <a:gd name="connsiteX5" fmla="*/ 3245638 w 4455672"/>
              <a:gd name="connsiteY5" fmla="*/ 6858000 h 6858000"/>
              <a:gd name="connsiteX6" fmla="*/ 0 w 445567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2" h="6858000">
                <a:moveTo>
                  <a:pt x="0" y="0"/>
                </a:moveTo>
                <a:lnTo>
                  <a:pt x="3245636" y="0"/>
                </a:lnTo>
                <a:lnTo>
                  <a:pt x="3305677" y="69272"/>
                </a:lnTo>
                <a:cubicBezTo>
                  <a:pt x="4016203" y="929101"/>
                  <a:pt x="4455672" y="2116945"/>
                  <a:pt x="4455672" y="3429001"/>
                </a:cubicBezTo>
                <a:cubicBezTo>
                  <a:pt x="4455672" y="4741057"/>
                  <a:pt x="4016203" y="5928901"/>
                  <a:pt x="3305677" y="6788731"/>
                </a:cubicBezTo>
                <a:lnTo>
                  <a:pt x="3245638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C29A2522-B27A-45C5-897B-79A1407D1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8" cy="6858000"/>
          </a:xfrm>
          <a:custGeom>
            <a:avLst/>
            <a:gdLst>
              <a:gd name="connsiteX0" fmla="*/ 0 w 4446528"/>
              <a:gd name="connsiteY0" fmla="*/ 0 h 6858000"/>
              <a:gd name="connsiteX1" fmla="*/ 3236492 w 4446528"/>
              <a:gd name="connsiteY1" fmla="*/ 0 h 6858000"/>
              <a:gd name="connsiteX2" fmla="*/ 3296533 w 4446528"/>
              <a:gd name="connsiteY2" fmla="*/ 69272 h 6858000"/>
              <a:gd name="connsiteX3" fmla="*/ 4446528 w 4446528"/>
              <a:gd name="connsiteY3" fmla="*/ 3429001 h 6858000"/>
              <a:gd name="connsiteX4" fmla="*/ 3296533 w 4446528"/>
              <a:gd name="connsiteY4" fmla="*/ 6788731 h 6858000"/>
              <a:gd name="connsiteX5" fmla="*/ 3236494 w 4446528"/>
              <a:gd name="connsiteY5" fmla="*/ 6858000 h 6858000"/>
              <a:gd name="connsiteX6" fmla="*/ 0 w 44465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8" h="6858000">
                <a:moveTo>
                  <a:pt x="0" y="0"/>
                </a:moveTo>
                <a:lnTo>
                  <a:pt x="3236492" y="0"/>
                </a:lnTo>
                <a:lnTo>
                  <a:pt x="3296533" y="69272"/>
                </a:lnTo>
                <a:cubicBezTo>
                  <a:pt x="4007059" y="929101"/>
                  <a:pt x="4446528" y="2116945"/>
                  <a:pt x="4446528" y="3429001"/>
                </a:cubicBezTo>
                <a:cubicBezTo>
                  <a:pt x="4446528" y="4741057"/>
                  <a:pt x="4007059" y="5928901"/>
                  <a:pt x="3296533" y="6788731"/>
                </a:cubicBezTo>
                <a:lnTo>
                  <a:pt x="323649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927B95-8426-4E31-8125-B1AA8A5D2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Neural Correlates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0961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4181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A3CB6BE-06DC-4685-A8C8-683A92833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18054"/>
            <a:ext cx="4586068" cy="3207258"/>
          </a:xfrm>
        </p:spPr>
        <p:txBody>
          <a:bodyPr anchor="t">
            <a:normAutofit/>
          </a:bodyPr>
          <a:lstStyle/>
          <a:p>
            <a:r>
              <a:rPr lang="en-US" sz="4000" b="1" dirty="0"/>
              <a:t>Dopamine</a:t>
            </a:r>
          </a:p>
          <a:p>
            <a:r>
              <a:rPr lang="en-US" sz="4000" b="1" dirty="0"/>
              <a:t>Serotonin</a:t>
            </a:r>
          </a:p>
          <a:p>
            <a:r>
              <a:rPr lang="en-US" sz="4000" b="1" dirty="0"/>
              <a:t>Testosterone</a:t>
            </a:r>
          </a:p>
          <a:p>
            <a:r>
              <a:rPr lang="en-US" sz="4000" b="1" dirty="0"/>
              <a:t>Estrogen/Oxytocin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402395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0E4C519-FBE9-4ABE-A8F9-C2CBE3269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1FA124-55C3-422E-A0FA-F018600FE2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1"/>
          <a:stretch/>
        </p:blipFill>
        <p:spPr>
          <a:xfrm>
            <a:off x="3245637" y="-1"/>
            <a:ext cx="8946363" cy="6858000"/>
          </a:xfrm>
          <a:custGeom>
            <a:avLst/>
            <a:gdLst>
              <a:gd name="connsiteX0" fmla="*/ 0 w 8946363"/>
              <a:gd name="connsiteY0" fmla="*/ 0 h 6858000"/>
              <a:gd name="connsiteX1" fmla="*/ 8946363 w 8946363"/>
              <a:gd name="connsiteY1" fmla="*/ 0 h 6858000"/>
              <a:gd name="connsiteX2" fmla="*/ 8946363 w 8946363"/>
              <a:gd name="connsiteY2" fmla="*/ 6858000 h 6858000"/>
              <a:gd name="connsiteX3" fmla="*/ 1 w 8946363"/>
              <a:gd name="connsiteY3" fmla="*/ 6858000 h 6858000"/>
              <a:gd name="connsiteX4" fmla="*/ 60040 w 8946363"/>
              <a:gd name="connsiteY4" fmla="*/ 6788731 h 6858000"/>
              <a:gd name="connsiteX5" fmla="*/ 1210035 w 8946363"/>
              <a:gd name="connsiteY5" fmla="*/ 3429001 h 6858000"/>
              <a:gd name="connsiteX6" fmla="*/ 60040 w 8946363"/>
              <a:gd name="connsiteY6" fmla="*/ 692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6363" h="6858000">
                <a:moveTo>
                  <a:pt x="0" y="0"/>
                </a:moveTo>
                <a:lnTo>
                  <a:pt x="8946363" y="0"/>
                </a:lnTo>
                <a:lnTo>
                  <a:pt x="8946363" y="6858000"/>
                </a:lnTo>
                <a:lnTo>
                  <a:pt x="1" y="6858000"/>
                </a:lnTo>
                <a:lnTo>
                  <a:pt x="60040" y="6788731"/>
                </a:lnTo>
                <a:cubicBezTo>
                  <a:pt x="770566" y="5928901"/>
                  <a:pt x="1210035" y="4741057"/>
                  <a:pt x="1210035" y="3429001"/>
                </a:cubicBezTo>
                <a:cubicBezTo>
                  <a:pt x="1210035" y="2116945"/>
                  <a:pt x="770566" y="929101"/>
                  <a:pt x="60040" y="69272"/>
                </a:cubicBezTo>
                <a:close/>
              </a:path>
            </a:pathLst>
          </a:cu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0EC29FB-299E-49F3-8C7B-01199632A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4455672" cy="6858000"/>
          </a:xfrm>
          <a:custGeom>
            <a:avLst/>
            <a:gdLst>
              <a:gd name="connsiteX0" fmla="*/ 0 w 4455672"/>
              <a:gd name="connsiteY0" fmla="*/ 0 h 6858000"/>
              <a:gd name="connsiteX1" fmla="*/ 3245636 w 4455672"/>
              <a:gd name="connsiteY1" fmla="*/ 0 h 6858000"/>
              <a:gd name="connsiteX2" fmla="*/ 3305677 w 4455672"/>
              <a:gd name="connsiteY2" fmla="*/ 69272 h 6858000"/>
              <a:gd name="connsiteX3" fmla="*/ 4455672 w 4455672"/>
              <a:gd name="connsiteY3" fmla="*/ 3429001 h 6858000"/>
              <a:gd name="connsiteX4" fmla="*/ 3305677 w 4455672"/>
              <a:gd name="connsiteY4" fmla="*/ 6788731 h 6858000"/>
              <a:gd name="connsiteX5" fmla="*/ 3245638 w 4455672"/>
              <a:gd name="connsiteY5" fmla="*/ 6858000 h 6858000"/>
              <a:gd name="connsiteX6" fmla="*/ 0 w 445567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2" h="6858000">
                <a:moveTo>
                  <a:pt x="0" y="0"/>
                </a:moveTo>
                <a:lnTo>
                  <a:pt x="3245636" y="0"/>
                </a:lnTo>
                <a:lnTo>
                  <a:pt x="3305677" y="69272"/>
                </a:lnTo>
                <a:cubicBezTo>
                  <a:pt x="4016203" y="929101"/>
                  <a:pt x="4455672" y="2116945"/>
                  <a:pt x="4455672" y="3429001"/>
                </a:cubicBezTo>
                <a:cubicBezTo>
                  <a:pt x="4455672" y="4741057"/>
                  <a:pt x="4016203" y="5928901"/>
                  <a:pt x="3305677" y="6788731"/>
                </a:cubicBezTo>
                <a:lnTo>
                  <a:pt x="3245638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C29A2522-B27A-45C5-897B-79A1407D1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8" cy="6858000"/>
          </a:xfrm>
          <a:custGeom>
            <a:avLst/>
            <a:gdLst>
              <a:gd name="connsiteX0" fmla="*/ 0 w 4446528"/>
              <a:gd name="connsiteY0" fmla="*/ 0 h 6858000"/>
              <a:gd name="connsiteX1" fmla="*/ 3236492 w 4446528"/>
              <a:gd name="connsiteY1" fmla="*/ 0 h 6858000"/>
              <a:gd name="connsiteX2" fmla="*/ 3296533 w 4446528"/>
              <a:gd name="connsiteY2" fmla="*/ 69272 h 6858000"/>
              <a:gd name="connsiteX3" fmla="*/ 4446528 w 4446528"/>
              <a:gd name="connsiteY3" fmla="*/ 3429001 h 6858000"/>
              <a:gd name="connsiteX4" fmla="*/ 3296533 w 4446528"/>
              <a:gd name="connsiteY4" fmla="*/ 6788731 h 6858000"/>
              <a:gd name="connsiteX5" fmla="*/ 3236494 w 4446528"/>
              <a:gd name="connsiteY5" fmla="*/ 6858000 h 6858000"/>
              <a:gd name="connsiteX6" fmla="*/ 0 w 44465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8" h="6858000">
                <a:moveTo>
                  <a:pt x="0" y="0"/>
                </a:moveTo>
                <a:lnTo>
                  <a:pt x="3236492" y="0"/>
                </a:lnTo>
                <a:lnTo>
                  <a:pt x="3296533" y="69272"/>
                </a:lnTo>
                <a:cubicBezTo>
                  <a:pt x="4007059" y="929101"/>
                  <a:pt x="4446528" y="2116945"/>
                  <a:pt x="4446528" y="3429001"/>
                </a:cubicBezTo>
                <a:cubicBezTo>
                  <a:pt x="4446528" y="4741057"/>
                  <a:pt x="4007059" y="5928901"/>
                  <a:pt x="3296533" y="6788731"/>
                </a:cubicBezTo>
                <a:lnTo>
                  <a:pt x="323649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927B95-8426-4E31-8125-B1AA8A5D2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Five Love Languages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0961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4181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A3CB6BE-06DC-4685-A8C8-683A92833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18054"/>
            <a:ext cx="4586068" cy="3207258"/>
          </a:xfrm>
        </p:spPr>
        <p:txBody>
          <a:bodyPr anchor="t">
            <a:normAutofit fontScale="92500"/>
          </a:bodyPr>
          <a:lstStyle/>
          <a:p>
            <a:r>
              <a:rPr lang="en-US" sz="4000" b="1" dirty="0"/>
              <a:t>Words of Affirmation</a:t>
            </a:r>
          </a:p>
          <a:p>
            <a:r>
              <a:rPr lang="en-US" sz="4000" b="1" dirty="0"/>
              <a:t>Quality Time</a:t>
            </a:r>
          </a:p>
          <a:p>
            <a:r>
              <a:rPr lang="en-US" sz="4000" b="1" dirty="0"/>
              <a:t>Receiving Gifts</a:t>
            </a:r>
          </a:p>
          <a:p>
            <a:r>
              <a:rPr lang="en-US" sz="4000" b="1" dirty="0"/>
              <a:t>Acts of Service</a:t>
            </a:r>
          </a:p>
          <a:p>
            <a:r>
              <a:rPr lang="en-US" sz="4000" b="1" dirty="0"/>
              <a:t>Physical Touch</a:t>
            </a:r>
          </a:p>
          <a:p>
            <a:pPr marL="0" indent="0">
              <a:buNone/>
            </a:pPr>
            <a:endParaRPr lang="en-US" sz="4000" b="1" dirty="0"/>
          </a:p>
          <a:p>
            <a:pPr marL="0" indent="0">
              <a:buNone/>
            </a:pPr>
            <a:endParaRPr lang="en-US" sz="4000" b="1" dirty="0"/>
          </a:p>
          <a:p>
            <a:pPr marL="0" indent="0">
              <a:buNone/>
            </a:pPr>
            <a:endParaRPr lang="en-US" sz="4000" b="1" dirty="0"/>
          </a:p>
          <a:p>
            <a:pPr marL="0" indent="0">
              <a:buNone/>
            </a:pPr>
            <a:endParaRPr lang="en-US" sz="4000" b="1" dirty="0"/>
          </a:p>
          <a:p>
            <a:pPr>
              <a:buFont typeface="Wingdings" panose="05000000000000000000" pitchFamily="2" charset="2"/>
              <a:buChar char="Ø"/>
            </a:pP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904631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0E4C519-FBE9-4ABE-A8F9-C2CBE3269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1FA124-55C3-422E-A0FA-F018600FE2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1"/>
          <a:stretch/>
        </p:blipFill>
        <p:spPr>
          <a:xfrm>
            <a:off x="3245637" y="-1"/>
            <a:ext cx="8946363" cy="6858000"/>
          </a:xfrm>
          <a:custGeom>
            <a:avLst/>
            <a:gdLst>
              <a:gd name="connsiteX0" fmla="*/ 0 w 8946363"/>
              <a:gd name="connsiteY0" fmla="*/ 0 h 6858000"/>
              <a:gd name="connsiteX1" fmla="*/ 8946363 w 8946363"/>
              <a:gd name="connsiteY1" fmla="*/ 0 h 6858000"/>
              <a:gd name="connsiteX2" fmla="*/ 8946363 w 8946363"/>
              <a:gd name="connsiteY2" fmla="*/ 6858000 h 6858000"/>
              <a:gd name="connsiteX3" fmla="*/ 1 w 8946363"/>
              <a:gd name="connsiteY3" fmla="*/ 6858000 h 6858000"/>
              <a:gd name="connsiteX4" fmla="*/ 60040 w 8946363"/>
              <a:gd name="connsiteY4" fmla="*/ 6788731 h 6858000"/>
              <a:gd name="connsiteX5" fmla="*/ 1210035 w 8946363"/>
              <a:gd name="connsiteY5" fmla="*/ 3429001 h 6858000"/>
              <a:gd name="connsiteX6" fmla="*/ 60040 w 8946363"/>
              <a:gd name="connsiteY6" fmla="*/ 692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6363" h="6858000">
                <a:moveTo>
                  <a:pt x="0" y="0"/>
                </a:moveTo>
                <a:lnTo>
                  <a:pt x="8946363" y="0"/>
                </a:lnTo>
                <a:lnTo>
                  <a:pt x="8946363" y="6858000"/>
                </a:lnTo>
                <a:lnTo>
                  <a:pt x="1" y="6858000"/>
                </a:lnTo>
                <a:lnTo>
                  <a:pt x="60040" y="6788731"/>
                </a:lnTo>
                <a:cubicBezTo>
                  <a:pt x="770566" y="5928901"/>
                  <a:pt x="1210035" y="4741057"/>
                  <a:pt x="1210035" y="3429001"/>
                </a:cubicBezTo>
                <a:cubicBezTo>
                  <a:pt x="1210035" y="2116945"/>
                  <a:pt x="770566" y="929101"/>
                  <a:pt x="60040" y="69272"/>
                </a:cubicBezTo>
                <a:close/>
              </a:path>
            </a:pathLst>
          </a:cu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0EC29FB-299E-49F3-8C7B-01199632A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4455672" cy="6858000"/>
          </a:xfrm>
          <a:custGeom>
            <a:avLst/>
            <a:gdLst>
              <a:gd name="connsiteX0" fmla="*/ 0 w 4455672"/>
              <a:gd name="connsiteY0" fmla="*/ 0 h 6858000"/>
              <a:gd name="connsiteX1" fmla="*/ 3245636 w 4455672"/>
              <a:gd name="connsiteY1" fmla="*/ 0 h 6858000"/>
              <a:gd name="connsiteX2" fmla="*/ 3305677 w 4455672"/>
              <a:gd name="connsiteY2" fmla="*/ 69272 h 6858000"/>
              <a:gd name="connsiteX3" fmla="*/ 4455672 w 4455672"/>
              <a:gd name="connsiteY3" fmla="*/ 3429001 h 6858000"/>
              <a:gd name="connsiteX4" fmla="*/ 3305677 w 4455672"/>
              <a:gd name="connsiteY4" fmla="*/ 6788731 h 6858000"/>
              <a:gd name="connsiteX5" fmla="*/ 3245638 w 4455672"/>
              <a:gd name="connsiteY5" fmla="*/ 6858000 h 6858000"/>
              <a:gd name="connsiteX6" fmla="*/ 0 w 445567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2" h="6858000">
                <a:moveTo>
                  <a:pt x="0" y="0"/>
                </a:moveTo>
                <a:lnTo>
                  <a:pt x="3245636" y="0"/>
                </a:lnTo>
                <a:lnTo>
                  <a:pt x="3305677" y="69272"/>
                </a:lnTo>
                <a:cubicBezTo>
                  <a:pt x="4016203" y="929101"/>
                  <a:pt x="4455672" y="2116945"/>
                  <a:pt x="4455672" y="3429001"/>
                </a:cubicBezTo>
                <a:cubicBezTo>
                  <a:pt x="4455672" y="4741057"/>
                  <a:pt x="4016203" y="5928901"/>
                  <a:pt x="3305677" y="6788731"/>
                </a:cubicBezTo>
                <a:lnTo>
                  <a:pt x="3245638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C29A2522-B27A-45C5-897B-79A1407D1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8" cy="6858000"/>
          </a:xfrm>
          <a:custGeom>
            <a:avLst/>
            <a:gdLst>
              <a:gd name="connsiteX0" fmla="*/ 0 w 4446528"/>
              <a:gd name="connsiteY0" fmla="*/ 0 h 6858000"/>
              <a:gd name="connsiteX1" fmla="*/ 3236492 w 4446528"/>
              <a:gd name="connsiteY1" fmla="*/ 0 h 6858000"/>
              <a:gd name="connsiteX2" fmla="*/ 3296533 w 4446528"/>
              <a:gd name="connsiteY2" fmla="*/ 69272 h 6858000"/>
              <a:gd name="connsiteX3" fmla="*/ 4446528 w 4446528"/>
              <a:gd name="connsiteY3" fmla="*/ 3429001 h 6858000"/>
              <a:gd name="connsiteX4" fmla="*/ 3296533 w 4446528"/>
              <a:gd name="connsiteY4" fmla="*/ 6788731 h 6858000"/>
              <a:gd name="connsiteX5" fmla="*/ 3236494 w 4446528"/>
              <a:gd name="connsiteY5" fmla="*/ 6858000 h 6858000"/>
              <a:gd name="connsiteX6" fmla="*/ 0 w 44465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8" h="6858000">
                <a:moveTo>
                  <a:pt x="0" y="0"/>
                </a:moveTo>
                <a:lnTo>
                  <a:pt x="3236492" y="0"/>
                </a:lnTo>
                <a:lnTo>
                  <a:pt x="3296533" y="69272"/>
                </a:lnTo>
                <a:cubicBezTo>
                  <a:pt x="4007059" y="929101"/>
                  <a:pt x="4446528" y="2116945"/>
                  <a:pt x="4446528" y="3429001"/>
                </a:cubicBezTo>
                <a:cubicBezTo>
                  <a:pt x="4446528" y="4741057"/>
                  <a:pt x="4007059" y="5928901"/>
                  <a:pt x="3296533" y="6788731"/>
                </a:cubicBezTo>
                <a:lnTo>
                  <a:pt x="323649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927B95-8426-4E31-8125-B1AA8A5D2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Autofit/>
          </a:bodyPr>
          <a:lstStyle/>
          <a:p>
            <a:r>
              <a:rPr lang="en-US" sz="3200" b="1" dirty="0">
                <a:latin typeface="Aharoni" panose="02010803020104030203" pitchFamily="2" charset="-79"/>
                <a:cs typeface="Aharoni" panose="02010803020104030203" pitchFamily="2" charset="-79"/>
              </a:rPr>
              <a:t>Are there Warning Signs for a Breakup?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0961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4181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A3CB6BE-06DC-4685-A8C8-683A92833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18054"/>
            <a:ext cx="4586068" cy="3207258"/>
          </a:xfrm>
        </p:spPr>
        <p:txBody>
          <a:bodyPr anchor="t">
            <a:normAutofit/>
          </a:bodyPr>
          <a:lstStyle/>
          <a:p>
            <a:r>
              <a:rPr lang="en-US" sz="4000" b="1" dirty="0"/>
              <a:t>John Gottman</a:t>
            </a:r>
          </a:p>
          <a:p>
            <a:r>
              <a:rPr lang="en-US" sz="4000" b="1" dirty="0"/>
              <a:t>Signs from how couples argue</a:t>
            </a:r>
          </a:p>
          <a:p>
            <a:pPr marL="0" indent="0">
              <a:buNone/>
            </a:pPr>
            <a:endParaRPr lang="en-US" sz="4000" b="1" dirty="0"/>
          </a:p>
          <a:p>
            <a:pPr marL="0" indent="0">
              <a:buNone/>
            </a:pPr>
            <a:endParaRPr lang="en-US" sz="4000" b="1" dirty="0"/>
          </a:p>
          <a:p>
            <a:pPr>
              <a:buFont typeface="Wingdings" panose="05000000000000000000" pitchFamily="2" charset="2"/>
              <a:buChar char="Ø"/>
            </a:pP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970683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0E4C519-FBE9-4ABE-A8F9-C2CBE3269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1FA124-55C3-422E-A0FA-F018600FE2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1"/>
          <a:stretch/>
        </p:blipFill>
        <p:spPr>
          <a:xfrm>
            <a:off x="3245637" y="-1"/>
            <a:ext cx="8946363" cy="6858000"/>
          </a:xfrm>
          <a:custGeom>
            <a:avLst/>
            <a:gdLst>
              <a:gd name="connsiteX0" fmla="*/ 0 w 8946363"/>
              <a:gd name="connsiteY0" fmla="*/ 0 h 6858000"/>
              <a:gd name="connsiteX1" fmla="*/ 8946363 w 8946363"/>
              <a:gd name="connsiteY1" fmla="*/ 0 h 6858000"/>
              <a:gd name="connsiteX2" fmla="*/ 8946363 w 8946363"/>
              <a:gd name="connsiteY2" fmla="*/ 6858000 h 6858000"/>
              <a:gd name="connsiteX3" fmla="*/ 1 w 8946363"/>
              <a:gd name="connsiteY3" fmla="*/ 6858000 h 6858000"/>
              <a:gd name="connsiteX4" fmla="*/ 60040 w 8946363"/>
              <a:gd name="connsiteY4" fmla="*/ 6788731 h 6858000"/>
              <a:gd name="connsiteX5" fmla="*/ 1210035 w 8946363"/>
              <a:gd name="connsiteY5" fmla="*/ 3429001 h 6858000"/>
              <a:gd name="connsiteX6" fmla="*/ 60040 w 8946363"/>
              <a:gd name="connsiteY6" fmla="*/ 692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6363" h="6858000">
                <a:moveTo>
                  <a:pt x="0" y="0"/>
                </a:moveTo>
                <a:lnTo>
                  <a:pt x="8946363" y="0"/>
                </a:lnTo>
                <a:lnTo>
                  <a:pt x="8946363" y="6858000"/>
                </a:lnTo>
                <a:lnTo>
                  <a:pt x="1" y="6858000"/>
                </a:lnTo>
                <a:lnTo>
                  <a:pt x="60040" y="6788731"/>
                </a:lnTo>
                <a:cubicBezTo>
                  <a:pt x="770566" y="5928901"/>
                  <a:pt x="1210035" y="4741057"/>
                  <a:pt x="1210035" y="3429001"/>
                </a:cubicBezTo>
                <a:cubicBezTo>
                  <a:pt x="1210035" y="2116945"/>
                  <a:pt x="770566" y="929101"/>
                  <a:pt x="60040" y="69272"/>
                </a:cubicBezTo>
                <a:close/>
              </a:path>
            </a:pathLst>
          </a:cu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0EC29FB-299E-49F3-8C7B-01199632A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4455672" cy="6858000"/>
          </a:xfrm>
          <a:custGeom>
            <a:avLst/>
            <a:gdLst>
              <a:gd name="connsiteX0" fmla="*/ 0 w 4455672"/>
              <a:gd name="connsiteY0" fmla="*/ 0 h 6858000"/>
              <a:gd name="connsiteX1" fmla="*/ 3245636 w 4455672"/>
              <a:gd name="connsiteY1" fmla="*/ 0 h 6858000"/>
              <a:gd name="connsiteX2" fmla="*/ 3305677 w 4455672"/>
              <a:gd name="connsiteY2" fmla="*/ 69272 h 6858000"/>
              <a:gd name="connsiteX3" fmla="*/ 4455672 w 4455672"/>
              <a:gd name="connsiteY3" fmla="*/ 3429001 h 6858000"/>
              <a:gd name="connsiteX4" fmla="*/ 3305677 w 4455672"/>
              <a:gd name="connsiteY4" fmla="*/ 6788731 h 6858000"/>
              <a:gd name="connsiteX5" fmla="*/ 3245638 w 4455672"/>
              <a:gd name="connsiteY5" fmla="*/ 6858000 h 6858000"/>
              <a:gd name="connsiteX6" fmla="*/ 0 w 445567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2" h="6858000">
                <a:moveTo>
                  <a:pt x="0" y="0"/>
                </a:moveTo>
                <a:lnTo>
                  <a:pt x="3245636" y="0"/>
                </a:lnTo>
                <a:lnTo>
                  <a:pt x="3305677" y="69272"/>
                </a:lnTo>
                <a:cubicBezTo>
                  <a:pt x="4016203" y="929101"/>
                  <a:pt x="4455672" y="2116945"/>
                  <a:pt x="4455672" y="3429001"/>
                </a:cubicBezTo>
                <a:cubicBezTo>
                  <a:pt x="4455672" y="4741057"/>
                  <a:pt x="4016203" y="5928901"/>
                  <a:pt x="3305677" y="6788731"/>
                </a:cubicBezTo>
                <a:lnTo>
                  <a:pt x="3245638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C29A2522-B27A-45C5-897B-79A1407D1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8" cy="6858000"/>
          </a:xfrm>
          <a:custGeom>
            <a:avLst/>
            <a:gdLst>
              <a:gd name="connsiteX0" fmla="*/ 0 w 4446528"/>
              <a:gd name="connsiteY0" fmla="*/ 0 h 6858000"/>
              <a:gd name="connsiteX1" fmla="*/ 3236492 w 4446528"/>
              <a:gd name="connsiteY1" fmla="*/ 0 h 6858000"/>
              <a:gd name="connsiteX2" fmla="*/ 3296533 w 4446528"/>
              <a:gd name="connsiteY2" fmla="*/ 69272 h 6858000"/>
              <a:gd name="connsiteX3" fmla="*/ 4446528 w 4446528"/>
              <a:gd name="connsiteY3" fmla="*/ 3429001 h 6858000"/>
              <a:gd name="connsiteX4" fmla="*/ 3296533 w 4446528"/>
              <a:gd name="connsiteY4" fmla="*/ 6788731 h 6858000"/>
              <a:gd name="connsiteX5" fmla="*/ 3236494 w 4446528"/>
              <a:gd name="connsiteY5" fmla="*/ 6858000 h 6858000"/>
              <a:gd name="connsiteX6" fmla="*/ 0 w 44465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8" h="6858000">
                <a:moveTo>
                  <a:pt x="0" y="0"/>
                </a:moveTo>
                <a:lnTo>
                  <a:pt x="3236492" y="0"/>
                </a:lnTo>
                <a:lnTo>
                  <a:pt x="3296533" y="69272"/>
                </a:lnTo>
                <a:cubicBezTo>
                  <a:pt x="4007059" y="929101"/>
                  <a:pt x="4446528" y="2116945"/>
                  <a:pt x="4446528" y="3429001"/>
                </a:cubicBezTo>
                <a:cubicBezTo>
                  <a:pt x="4446528" y="4741057"/>
                  <a:pt x="4007059" y="5928901"/>
                  <a:pt x="3296533" y="6788731"/>
                </a:cubicBezTo>
                <a:lnTo>
                  <a:pt x="323649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927B95-8426-4E31-8125-B1AA8A5D2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Signs of a Breakup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0961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4181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A3CB6BE-06DC-4685-A8C8-683A92833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18054"/>
            <a:ext cx="4586068" cy="3207258"/>
          </a:xfrm>
        </p:spPr>
        <p:txBody>
          <a:bodyPr anchor="t">
            <a:normAutofit fontScale="85000" lnSpcReduction="20000"/>
          </a:bodyPr>
          <a:lstStyle/>
          <a:p>
            <a:r>
              <a:rPr lang="en-US" sz="4000" b="1" dirty="0"/>
              <a:t>Harsh Setup</a:t>
            </a:r>
          </a:p>
          <a:p>
            <a:r>
              <a:rPr lang="en-US" sz="4000" b="1" dirty="0"/>
              <a:t>The Four Horsemen</a:t>
            </a:r>
          </a:p>
          <a:p>
            <a:r>
              <a:rPr lang="en-US" sz="4000" b="1" dirty="0"/>
              <a:t>Flooding</a:t>
            </a:r>
          </a:p>
          <a:p>
            <a:r>
              <a:rPr lang="en-US" sz="4000" b="1" dirty="0"/>
              <a:t>Body Language</a:t>
            </a:r>
          </a:p>
          <a:p>
            <a:r>
              <a:rPr lang="en-US" sz="4000" b="1" dirty="0"/>
              <a:t>Failed Repair Attempts</a:t>
            </a:r>
          </a:p>
          <a:p>
            <a:r>
              <a:rPr lang="en-US" sz="4000" b="1" dirty="0"/>
              <a:t>Bad Memories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614970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0E4C519-FBE9-4ABE-A8F9-C2CBE3269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1FA124-55C3-422E-A0FA-F018600FE2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1"/>
          <a:stretch/>
        </p:blipFill>
        <p:spPr>
          <a:xfrm>
            <a:off x="3245637" y="-1"/>
            <a:ext cx="8946363" cy="6858000"/>
          </a:xfrm>
          <a:custGeom>
            <a:avLst/>
            <a:gdLst>
              <a:gd name="connsiteX0" fmla="*/ 0 w 8946363"/>
              <a:gd name="connsiteY0" fmla="*/ 0 h 6858000"/>
              <a:gd name="connsiteX1" fmla="*/ 8946363 w 8946363"/>
              <a:gd name="connsiteY1" fmla="*/ 0 h 6858000"/>
              <a:gd name="connsiteX2" fmla="*/ 8946363 w 8946363"/>
              <a:gd name="connsiteY2" fmla="*/ 6858000 h 6858000"/>
              <a:gd name="connsiteX3" fmla="*/ 1 w 8946363"/>
              <a:gd name="connsiteY3" fmla="*/ 6858000 h 6858000"/>
              <a:gd name="connsiteX4" fmla="*/ 60040 w 8946363"/>
              <a:gd name="connsiteY4" fmla="*/ 6788731 h 6858000"/>
              <a:gd name="connsiteX5" fmla="*/ 1210035 w 8946363"/>
              <a:gd name="connsiteY5" fmla="*/ 3429001 h 6858000"/>
              <a:gd name="connsiteX6" fmla="*/ 60040 w 8946363"/>
              <a:gd name="connsiteY6" fmla="*/ 692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6363" h="6858000">
                <a:moveTo>
                  <a:pt x="0" y="0"/>
                </a:moveTo>
                <a:lnTo>
                  <a:pt x="8946363" y="0"/>
                </a:lnTo>
                <a:lnTo>
                  <a:pt x="8946363" y="6858000"/>
                </a:lnTo>
                <a:lnTo>
                  <a:pt x="1" y="6858000"/>
                </a:lnTo>
                <a:lnTo>
                  <a:pt x="60040" y="6788731"/>
                </a:lnTo>
                <a:cubicBezTo>
                  <a:pt x="770566" y="5928901"/>
                  <a:pt x="1210035" y="4741057"/>
                  <a:pt x="1210035" y="3429001"/>
                </a:cubicBezTo>
                <a:cubicBezTo>
                  <a:pt x="1210035" y="2116945"/>
                  <a:pt x="770566" y="929101"/>
                  <a:pt x="60040" y="69272"/>
                </a:cubicBezTo>
                <a:close/>
              </a:path>
            </a:pathLst>
          </a:cu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0EC29FB-299E-49F3-8C7B-01199632A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4455672" cy="6858000"/>
          </a:xfrm>
          <a:custGeom>
            <a:avLst/>
            <a:gdLst>
              <a:gd name="connsiteX0" fmla="*/ 0 w 4455672"/>
              <a:gd name="connsiteY0" fmla="*/ 0 h 6858000"/>
              <a:gd name="connsiteX1" fmla="*/ 3245636 w 4455672"/>
              <a:gd name="connsiteY1" fmla="*/ 0 h 6858000"/>
              <a:gd name="connsiteX2" fmla="*/ 3305677 w 4455672"/>
              <a:gd name="connsiteY2" fmla="*/ 69272 h 6858000"/>
              <a:gd name="connsiteX3" fmla="*/ 4455672 w 4455672"/>
              <a:gd name="connsiteY3" fmla="*/ 3429001 h 6858000"/>
              <a:gd name="connsiteX4" fmla="*/ 3305677 w 4455672"/>
              <a:gd name="connsiteY4" fmla="*/ 6788731 h 6858000"/>
              <a:gd name="connsiteX5" fmla="*/ 3245638 w 4455672"/>
              <a:gd name="connsiteY5" fmla="*/ 6858000 h 6858000"/>
              <a:gd name="connsiteX6" fmla="*/ 0 w 445567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2" h="6858000">
                <a:moveTo>
                  <a:pt x="0" y="0"/>
                </a:moveTo>
                <a:lnTo>
                  <a:pt x="3245636" y="0"/>
                </a:lnTo>
                <a:lnTo>
                  <a:pt x="3305677" y="69272"/>
                </a:lnTo>
                <a:cubicBezTo>
                  <a:pt x="4016203" y="929101"/>
                  <a:pt x="4455672" y="2116945"/>
                  <a:pt x="4455672" y="3429001"/>
                </a:cubicBezTo>
                <a:cubicBezTo>
                  <a:pt x="4455672" y="4741057"/>
                  <a:pt x="4016203" y="5928901"/>
                  <a:pt x="3305677" y="6788731"/>
                </a:cubicBezTo>
                <a:lnTo>
                  <a:pt x="3245638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C29A2522-B27A-45C5-897B-79A1407D1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8" cy="6858000"/>
          </a:xfrm>
          <a:custGeom>
            <a:avLst/>
            <a:gdLst>
              <a:gd name="connsiteX0" fmla="*/ 0 w 4446528"/>
              <a:gd name="connsiteY0" fmla="*/ 0 h 6858000"/>
              <a:gd name="connsiteX1" fmla="*/ 3236492 w 4446528"/>
              <a:gd name="connsiteY1" fmla="*/ 0 h 6858000"/>
              <a:gd name="connsiteX2" fmla="*/ 3296533 w 4446528"/>
              <a:gd name="connsiteY2" fmla="*/ 69272 h 6858000"/>
              <a:gd name="connsiteX3" fmla="*/ 4446528 w 4446528"/>
              <a:gd name="connsiteY3" fmla="*/ 3429001 h 6858000"/>
              <a:gd name="connsiteX4" fmla="*/ 3296533 w 4446528"/>
              <a:gd name="connsiteY4" fmla="*/ 6788731 h 6858000"/>
              <a:gd name="connsiteX5" fmla="*/ 3236494 w 4446528"/>
              <a:gd name="connsiteY5" fmla="*/ 6858000 h 6858000"/>
              <a:gd name="connsiteX6" fmla="*/ 0 w 44465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8" h="6858000">
                <a:moveTo>
                  <a:pt x="0" y="0"/>
                </a:moveTo>
                <a:lnTo>
                  <a:pt x="3236492" y="0"/>
                </a:lnTo>
                <a:lnTo>
                  <a:pt x="3296533" y="69272"/>
                </a:lnTo>
                <a:cubicBezTo>
                  <a:pt x="4007059" y="929101"/>
                  <a:pt x="4446528" y="2116945"/>
                  <a:pt x="4446528" y="3429001"/>
                </a:cubicBezTo>
                <a:cubicBezTo>
                  <a:pt x="4446528" y="4741057"/>
                  <a:pt x="4007059" y="5928901"/>
                  <a:pt x="3296533" y="6788731"/>
                </a:cubicBezTo>
                <a:lnTo>
                  <a:pt x="323649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927B95-8426-4E31-8125-B1AA8A5D2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Four Horsemen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0961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4181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A3CB6BE-06DC-4685-A8C8-683A92833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18054"/>
            <a:ext cx="4586068" cy="3207258"/>
          </a:xfrm>
        </p:spPr>
        <p:txBody>
          <a:bodyPr anchor="t">
            <a:normAutofit/>
          </a:bodyPr>
          <a:lstStyle/>
          <a:p>
            <a:r>
              <a:rPr lang="en-US" sz="4000" b="1" dirty="0"/>
              <a:t>Criticism</a:t>
            </a:r>
          </a:p>
          <a:p>
            <a:r>
              <a:rPr lang="en-US" sz="4000" b="1" dirty="0"/>
              <a:t>Contempt</a:t>
            </a:r>
          </a:p>
          <a:p>
            <a:r>
              <a:rPr lang="en-US" sz="4000" b="1" dirty="0"/>
              <a:t>Defensiveness</a:t>
            </a:r>
          </a:p>
          <a:p>
            <a:r>
              <a:rPr lang="en-US" sz="4000" b="1" dirty="0"/>
              <a:t>Stonewalling</a:t>
            </a:r>
          </a:p>
          <a:p>
            <a:pPr marL="0" indent="0">
              <a:buNone/>
            </a:pPr>
            <a:endParaRPr lang="en-US" sz="4000" b="1" dirty="0"/>
          </a:p>
          <a:p>
            <a:pPr>
              <a:buFont typeface="Wingdings" panose="05000000000000000000" pitchFamily="2" charset="2"/>
              <a:buChar char="Ø"/>
            </a:pP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62328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0E4C519-FBE9-4ABE-A8F9-C2CBE3269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1FA124-55C3-422E-A0FA-F018600FE2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1"/>
          <a:stretch/>
        </p:blipFill>
        <p:spPr>
          <a:xfrm>
            <a:off x="3245637" y="-1"/>
            <a:ext cx="8946363" cy="6858000"/>
          </a:xfrm>
          <a:custGeom>
            <a:avLst/>
            <a:gdLst>
              <a:gd name="connsiteX0" fmla="*/ 0 w 8946363"/>
              <a:gd name="connsiteY0" fmla="*/ 0 h 6858000"/>
              <a:gd name="connsiteX1" fmla="*/ 8946363 w 8946363"/>
              <a:gd name="connsiteY1" fmla="*/ 0 h 6858000"/>
              <a:gd name="connsiteX2" fmla="*/ 8946363 w 8946363"/>
              <a:gd name="connsiteY2" fmla="*/ 6858000 h 6858000"/>
              <a:gd name="connsiteX3" fmla="*/ 1 w 8946363"/>
              <a:gd name="connsiteY3" fmla="*/ 6858000 h 6858000"/>
              <a:gd name="connsiteX4" fmla="*/ 60040 w 8946363"/>
              <a:gd name="connsiteY4" fmla="*/ 6788731 h 6858000"/>
              <a:gd name="connsiteX5" fmla="*/ 1210035 w 8946363"/>
              <a:gd name="connsiteY5" fmla="*/ 3429001 h 6858000"/>
              <a:gd name="connsiteX6" fmla="*/ 60040 w 8946363"/>
              <a:gd name="connsiteY6" fmla="*/ 692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6363" h="6858000">
                <a:moveTo>
                  <a:pt x="0" y="0"/>
                </a:moveTo>
                <a:lnTo>
                  <a:pt x="8946363" y="0"/>
                </a:lnTo>
                <a:lnTo>
                  <a:pt x="8946363" y="6858000"/>
                </a:lnTo>
                <a:lnTo>
                  <a:pt x="1" y="6858000"/>
                </a:lnTo>
                <a:lnTo>
                  <a:pt x="60040" y="6788731"/>
                </a:lnTo>
                <a:cubicBezTo>
                  <a:pt x="770566" y="5928901"/>
                  <a:pt x="1210035" y="4741057"/>
                  <a:pt x="1210035" y="3429001"/>
                </a:cubicBezTo>
                <a:cubicBezTo>
                  <a:pt x="1210035" y="2116945"/>
                  <a:pt x="770566" y="929101"/>
                  <a:pt x="60040" y="69272"/>
                </a:cubicBezTo>
                <a:close/>
              </a:path>
            </a:pathLst>
          </a:cu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0EC29FB-299E-49F3-8C7B-01199632A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4455672" cy="6858000"/>
          </a:xfrm>
          <a:custGeom>
            <a:avLst/>
            <a:gdLst>
              <a:gd name="connsiteX0" fmla="*/ 0 w 4455672"/>
              <a:gd name="connsiteY0" fmla="*/ 0 h 6858000"/>
              <a:gd name="connsiteX1" fmla="*/ 3245636 w 4455672"/>
              <a:gd name="connsiteY1" fmla="*/ 0 h 6858000"/>
              <a:gd name="connsiteX2" fmla="*/ 3305677 w 4455672"/>
              <a:gd name="connsiteY2" fmla="*/ 69272 h 6858000"/>
              <a:gd name="connsiteX3" fmla="*/ 4455672 w 4455672"/>
              <a:gd name="connsiteY3" fmla="*/ 3429001 h 6858000"/>
              <a:gd name="connsiteX4" fmla="*/ 3305677 w 4455672"/>
              <a:gd name="connsiteY4" fmla="*/ 6788731 h 6858000"/>
              <a:gd name="connsiteX5" fmla="*/ 3245638 w 4455672"/>
              <a:gd name="connsiteY5" fmla="*/ 6858000 h 6858000"/>
              <a:gd name="connsiteX6" fmla="*/ 0 w 445567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2" h="6858000">
                <a:moveTo>
                  <a:pt x="0" y="0"/>
                </a:moveTo>
                <a:lnTo>
                  <a:pt x="3245636" y="0"/>
                </a:lnTo>
                <a:lnTo>
                  <a:pt x="3305677" y="69272"/>
                </a:lnTo>
                <a:cubicBezTo>
                  <a:pt x="4016203" y="929101"/>
                  <a:pt x="4455672" y="2116945"/>
                  <a:pt x="4455672" y="3429001"/>
                </a:cubicBezTo>
                <a:cubicBezTo>
                  <a:pt x="4455672" y="4741057"/>
                  <a:pt x="4016203" y="5928901"/>
                  <a:pt x="3305677" y="6788731"/>
                </a:cubicBezTo>
                <a:lnTo>
                  <a:pt x="3245638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C29A2522-B27A-45C5-897B-79A1407D1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8" cy="6858000"/>
          </a:xfrm>
          <a:custGeom>
            <a:avLst/>
            <a:gdLst>
              <a:gd name="connsiteX0" fmla="*/ 0 w 4446528"/>
              <a:gd name="connsiteY0" fmla="*/ 0 h 6858000"/>
              <a:gd name="connsiteX1" fmla="*/ 3236492 w 4446528"/>
              <a:gd name="connsiteY1" fmla="*/ 0 h 6858000"/>
              <a:gd name="connsiteX2" fmla="*/ 3296533 w 4446528"/>
              <a:gd name="connsiteY2" fmla="*/ 69272 h 6858000"/>
              <a:gd name="connsiteX3" fmla="*/ 4446528 w 4446528"/>
              <a:gd name="connsiteY3" fmla="*/ 3429001 h 6858000"/>
              <a:gd name="connsiteX4" fmla="*/ 3296533 w 4446528"/>
              <a:gd name="connsiteY4" fmla="*/ 6788731 h 6858000"/>
              <a:gd name="connsiteX5" fmla="*/ 3236494 w 4446528"/>
              <a:gd name="connsiteY5" fmla="*/ 6858000 h 6858000"/>
              <a:gd name="connsiteX6" fmla="*/ 0 w 44465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8" h="6858000">
                <a:moveTo>
                  <a:pt x="0" y="0"/>
                </a:moveTo>
                <a:lnTo>
                  <a:pt x="3236492" y="0"/>
                </a:lnTo>
                <a:lnTo>
                  <a:pt x="3296533" y="69272"/>
                </a:lnTo>
                <a:cubicBezTo>
                  <a:pt x="4007059" y="929101"/>
                  <a:pt x="4446528" y="2116945"/>
                  <a:pt x="4446528" y="3429001"/>
                </a:cubicBezTo>
                <a:cubicBezTo>
                  <a:pt x="4446528" y="4741057"/>
                  <a:pt x="4007059" y="5928901"/>
                  <a:pt x="3296533" y="6788731"/>
                </a:cubicBezTo>
                <a:lnTo>
                  <a:pt x="323649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927B95-8426-4E31-8125-B1AA8A5D2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7040" y="801455"/>
            <a:ext cx="4285722" cy="1239012"/>
          </a:xfrm>
        </p:spPr>
        <p:txBody>
          <a:bodyPr anchor="ctr">
            <a:no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Satir’s Communication Styles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0961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4181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A3CB6BE-06DC-4685-A8C8-683A92833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18054"/>
            <a:ext cx="4586068" cy="3207258"/>
          </a:xfrm>
        </p:spPr>
        <p:txBody>
          <a:bodyPr anchor="t">
            <a:normAutofit lnSpcReduction="10000"/>
          </a:bodyPr>
          <a:lstStyle/>
          <a:p>
            <a:r>
              <a:rPr lang="en-US" sz="4000" b="1" dirty="0"/>
              <a:t>Placating</a:t>
            </a:r>
          </a:p>
          <a:p>
            <a:r>
              <a:rPr lang="en-US" sz="4000" b="1" dirty="0"/>
              <a:t>Computing</a:t>
            </a:r>
          </a:p>
          <a:p>
            <a:r>
              <a:rPr lang="en-US" sz="4000" b="1" dirty="0"/>
              <a:t>Distracting</a:t>
            </a:r>
          </a:p>
          <a:p>
            <a:r>
              <a:rPr lang="en-US" sz="4000" b="1" dirty="0"/>
              <a:t>Blaming</a:t>
            </a:r>
          </a:p>
          <a:p>
            <a:r>
              <a:rPr lang="en-US" sz="4000" b="1" dirty="0"/>
              <a:t>Leveling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913670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112</Words>
  <Application>Microsoft Office PowerPoint</Application>
  <PresentationFormat>Widescreen</PresentationFormat>
  <Paragraphs>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Aharoni</vt:lpstr>
      <vt:lpstr>Arial</vt:lpstr>
      <vt:lpstr>Blackadder ITC</vt:lpstr>
      <vt:lpstr>Calibri</vt:lpstr>
      <vt:lpstr>Calibri Light</vt:lpstr>
      <vt:lpstr>Wingdings</vt:lpstr>
      <vt:lpstr>Office Theme</vt:lpstr>
      <vt:lpstr>Module 8: Romantic Relationships &amp; Love</vt:lpstr>
      <vt:lpstr>Biology of Romantic Love</vt:lpstr>
      <vt:lpstr>Four Temperament Dimensions</vt:lpstr>
      <vt:lpstr>Neural Correlates</vt:lpstr>
      <vt:lpstr>Five Love Languages</vt:lpstr>
      <vt:lpstr>Are there Warning Signs for a Breakup?</vt:lpstr>
      <vt:lpstr>Signs of a Breakup</vt:lpstr>
      <vt:lpstr>Four Horsemen</vt:lpstr>
      <vt:lpstr>Satir’s Communication Styles</vt:lpstr>
      <vt:lpstr>Domestic Abuse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8: Romantic Relationships &amp; Love</dc:title>
  <dc:creator>Deborah Lee</dc:creator>
  <cp:lastModifiedBy>Deborah Lee</cp:lastModifiedBy>
  <cp:revision>3</cp:revision>
  <dcterms:created xsi:type="dcterms:W3CDTF">2019-12-17T19:03:31Z</dcterms:created>
  <dcterms:modified xsi:type="dcterms:W3CDTF">2019-12-17T19:28:00Z</dcterms:modified>
</cp:coreProperties>
</file>