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9" r:id="rId5"/>
    <p:sldId id="261" r:id="rId6"/>
    <p:sldId id="262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44" autoAdjust="0"/>
    <p:restoredTop sz="94660"/>
  </p:normalViewPr>
  <p:slideViewPr>
    <p:cSldViewPr snapToGrid="0">
      <p:cViewPr varScale="1">
        <p:scale>
          <a:sx n="68" d="100"/>
          <a:sy n="68" d="100"/>
        </p:scale>
        <p:origin x="114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C7E23A-33A9-4A78-9093-C147C5AC044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B61F52-FDBF-47A2-9677-ADD6C34B111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DF9ABD-9B98-4004-BF59-5BB370BF44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D33EB9D-FBFC-4EAA-BE93-56AADFD32D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EC09E5E-8CCA-43FB-8CEB-49BD43FEB5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58449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910D57-2761-4962-87F1-08481664AE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C2B91A2-544F-4E43-9495-2139EADF9FC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9684FB-508C-4625-9CFB-DF0FB5B20D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4612B5C-01D5-4177-8DE1-20A3342A84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DB13D05-BB4C-4FEC-9439-03B7B85BA9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31064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026EBEB-14B2-4F20-AE69-E8550596092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AC4FFC7-DD3E-4ECC-8C7C-E4609EB9D0A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8CB8F4-5B61-46E5-997E-88740D9918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CB2725-CDAD-47DD-BE26-C45454D7A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ACE7DD2-E0E2-48A9-9437-1C47D59CA4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59475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270844-41D9-48E0-91FB-A66FF8BDB0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8FB621-86AE-45BB-A87C-0076FC152E2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62C574-E8CF-41AA-B6CF-D4692DC9A6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8EA9DE-3DB8-400E-8792-7BD6A9C84B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3605B9-2AEE-47AD-A001-CDCF6B1DB0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72591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215374-A22D-485B-B9A3-A8AD701C9D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66BC5B-87C6-410A-B65C-456363068D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56E3D6F-AAE4-495C-954A-0445F2469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CC0DE6-2E04-4E2C-B782-24B08B48C2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0C96C8-C91B-44D8-BCC0-88727F05E3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58235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03BED7-D00B-447D-BF88-D0D01E4F7E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90F5E77-9CC7-442D-8228-9AC863E7C14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7EE4E1-DD6F-47D4-BC3B-B3D142EE5C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5C6AFD5-E7F3-40ED-B014-01E550FFC8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EE5770-9933-4D92-BE2E-1E6988065A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F547CAC-90E3-4804-9BBF-1FEDA5D8B5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7541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C73647-DB6D-4F4B-9E3C-0ECB1C11CD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B833152-B71E-42DF-9719-7047B062E60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581CAA1-244C-4BB9-B05C-B8BF607BAA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7D2661A-A992-470E-ABA3-C67F6534078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2E3E537-6F0E-41DB-9AD3-F1FBE8656D0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55AAB75-DFFF-4D2C-93A8-37B56D0394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21EFFC6-375D-4C75-AD85-5B30FD659C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8645D5F-6DA4-4D3D-997D-4E84EA71CE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12053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2E8778-9C0A-48BA-AEE3-3296D34C68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6589031-3A5A-4E73-B761-5018F649A6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28E253A-2EB5-40BE-A154-CF6E3913C2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83363C6-010D-4846-9F94-4BC95267EF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36974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6C9E5F0-1772-4E62-9609-02B13D5EB8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02445C9-7565-4B0D-830F-5F4EFCB669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18BEF2D-C464-4DC7-895F-7C0EFA0661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19050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B41258-6782-49A3-8578-4DDCF9E7EE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CC1AB1-92CD-4BC2-87D9-DAACAABB735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FE02A1-D29B-4013-9D4A-CA12D84EF7A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0B7E5D4-8BF7-46A7-B7FB-54049A812E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8D6247E-9221-46C1-BAD0-302C116EA7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0AC946D-2D70-47F1-B764-EC53941FD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2720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333660-989F-4B55-A0E7-486EB31FB1E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46B78F9-C1A3-4C9B-8566-70F1D9B47E1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2D27CF5-6EE9-4767-93D8-4EAAEDFBC61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231CE6A-E329-45A6-A2B8-C60D4E28AB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A415D5-3232-4814-A906-C946A5F1D1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F47FA7A-DBB7-4A63-B011-61C3B7E3AC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07561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CF15E0F-83A4-4625-8C3D-F58B71B5B0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0F63F0F-EB42-495B-96CB-65E3C43DD3A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C80862-140C-4BC3-8DC1-BE7EB37B710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272B37-8B28-4C08-AE36-FFE68CD3ED48}" type="datetimeFigureOut">
              <a:rPr lang="en-US" smtClean="0"/>
              <a:t>12/10/2019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8F6229-838D-433B-9E03-0FE0DB2F1C6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835573-DFBB-478A-9C73-B7981EF702C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3970BF-F5AF-4F27-9CC6-36E087E47A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74553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1FBD4BA0-5E13-4403-B4A7-40DF3A0185D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622F0806-F5D8-4CCD-A924-6CC3D7BB26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-329674" y="-59376"/>
            <a:ext cx="12515851" cy="6923798"/>
            <a:chOff x="-329674" y="-51881"/>
            <a:chExt cx="12515851" cy="6923798"/>
          </a:xfrm>
        </p:grpSpPr>
        <p:sp>
          <p:nvSpPr>
            <p:cNvPr id="12" name="Freeform 5">
              <a:extLst>
                <a:ext uri="{FF2B5EF4-FFF2-40B4-BE49-F238E27FC236}">
                  <a16:creationId xmlns:a16="http://schemas.microsoft.com/office/drawing/2014/main" id="{C48C9CA8-31F2-4E7F-B5F8-52BB1996DCF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329674" y="1298404"/>
              <a:ext cx="9702800" cy="5573512"/>
            </a:xfrm>
            <a:custGeom>
              <a:avLst/>
              <a:gdLst/>
              <a:ahLst/>
              <a:cxnLst/>
              <a:rect l="0" t="0" r="r" b="b"/>
              <a:pathLst>
                <a:path w="2038" h="1169">
                  <a:moveTo>
                    <a:pt x="1752" y="1169"/>
                  </a:moveTo>
                  <a:cubicBezTo>
                    <a:pt x="2038" y="928"/>
                    <a:pt x="1673" y="513"/>
                    <a:pt x="1487" y="334"/>
                  </a:cubicBezTo>
                  <a:cubicBezTo>
                    <a:pt x="1316" y="170"/>
                    <a:pt x="1099" y="43"/>
                    <a:pt x="860" y="22"/>
                  </a:cubicBezTo>
                  <a:cubicBezTo>
                    <a:pt x="621" y="0"/>
                    <a:pt x="341" y="128"/>
                    <a:pt x="199" y="318"/>
                  </a:cubicBezTo>
                  <a:cubicBezTo>
                    <a:pt x="0" y="586"/>
                    <a:pt x="184" y="965"/>
                    <a:pt x="399" y="1165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3" name="Freeform 6">
              <a:extLst>
                <a:ext uri="{FF2B5EF4-FFF2-40B4-BE49-F238E27FC236}">
                  <a16:creationId xmlns:a16="http://schemas.microsoft.com/office/drawing/2014/main" id="{C590ED89-E9C6-402B-8700-DCDA6695226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70451" y="2018236"/>
              <a:ext cx="7373938" cy="4848892"/>
            </a:xfrm>
            <a:custGeom>
              <a:avLst/>
              <a:gdLst/>
              <a:ahLst/>
              <a:cxnLst/>
              <a:rect l="0" t="0" r="r" b="b"/>
              <a:pathLst>
                <a:path w="1549" h="1017">
                  <a:moveTo>
                    <a:pt x="1025" y="1016"/>
                  </a:moveTo>
                  <a:cubicBezTo>
                    <a:pt x="1223" y="971"/>
                    <a:pt x="1549" y="857"/>
                    <a:pt x="1443" y="592"/>
                  </a:cubicBezTo>
                  <a:cubicBezTo>
                    <a:pt x="1344" y="344"/>
                    <a:pt x="1041" y="111"/>
                    <a:pt x="782" y="53"/>
                  </a:cubicBezTo>
                  <a:cubicBezTo>
                    <a:pt x="545" y="0"/>
                    <a:pt x="275" y="117"/>
                    <a:pt x="150" y="329"/>
                  </a:cubicBezTo>
                  <a:cubicBezTo>
                    <a:pt x="0" y="584"/>
                    <a:pt x="243" y="911"/>
                    <a:pt x="477" y="1017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4" name="Freeform 7">
              <a:extLst>
                <a:ext uri="{FF2B5EF4-FFF2-40B4-BE49-F238E27FC236}">
                  <a16:creationId xmlns:a16="http://schemas.microsoft.com/office/drawing/2014/main" id="{1A6861F9-7385-40F8-BA83-B8DFF7F33EE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251351" y="1788400"/>
              <a:ext cx="8035925" cy="5083516"/>
            </a:xfrm>
            <a:custGeom>
              <a:avLst/>
              <a:gdLst/>
              <a:ahLst/>
              <a:cxnLst/>
              <a:rect l="0" t="0" r="r" b="b"/>
              <a:pathLst>
                <a:path w="1688" h="1066">
                  <a:moveTo>
                    <a:pt x="1302" y="1066"/>
                  </a:moveTo>
                  <a:cubicBezTo>
                    <a:pt x="1416" y="1024"/>
                    <a:pt x="1551" y="962"/>
                    <a:pt x="1613" y="850"/>
                  </a:cubicBezTo>
                  <a:cubicBezTo>
                    <a:pt x="1688" y="715"/>
                    <a:pt x="1606" y="575"/>
                    <a:pt x="1517" y="471"/>
                  </a:cubicBezTo>
                  <a:cubicBezTo>
                    <a:pt x="1336" y="258"/>
                    <a:pt x="1084" y="62"/>
                    <a:pt x="798" y="28"/>
                  </a:cubicBezTo>
                  <a:cubicBezTo>
                    <a:pt x="559" y="0"/>
                    <a:pt x="317" y="138"/>
                    <a:pt x="181" y="333"/>
                  </a:cubicBezTo>
                  <a:cubicBezTo>
                    <a:pt x="0" y="592"/>
                    <a:pt x="191" y="907"/>
                    <a:pt x="420" y="1066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5" name="Freeform 8">
              <a:extLst>
                <a:ext uri="{FF2B5EF4-FFF2-40B4-BE49-F238E27FC236}">
                  <a16:creationId xmlns:a16="http://schemas.microsoft.com/office/drawing/2014/main" id="{D41F8744-72EA-46E8-ABFE-852031D4A88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49842"/>
              <a:ext cx="10334625" cy="6322075"/>
            </a:xfrm>
            <a:custGeom>
              <a:avLst/>
              <a:gdLst/>
              <a:ahLst/>
              <a:cxnLst/>
              <a:rect l="0" t="0" r="r" b="b"/>
              <a:pathLst>
                <a:path w="2171" h="1326">
                  <a:moveTo>
                    <a:pt x="1873" y="1326"/>
                  </a:moveTo>
                  <a:cubicBezTo>
                    <a:pt x="2171" y="1045"/>
                    <a:pt x="1825" y="678"/>
                    <a:pt x="1609" y="473"/>
                  </a:cubicBezTo>
                  <a:cubicBezTo>
                    <a:pt x="1406" y="281"/>
                    <a:pt x="1159" y="116"/>
                    <a:pt x="880" y="63"/>
                  </a:cubicBezTo>
                  <a:cubicBezTo>
                    <a:pt x="545" y="0"/>
                    <a:pt x="214" y="161"/>
                    <a:pt x="0" y="423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6" name="Freeform 9">
              <a:extLst>
                <a:ext uri="{FF2B5EF4-FFF2-40B4-BE49-F238E27FC236}">
                  <a16:creationId xmlns:a16="http://schemas.microsoft.com/office/drawing/2014/main" id="{9F0E0968-3DB0-43C4-8318-A6D9119D4A3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6186246"/>
              <a:ext cx="504825" cy="681527"/>
            </a:xfrm>
            <a:custGeom>
              <a:avLst/>
              <a:gdLst/>
              <a:ahLst/>
              <a:cxnLst/>
              <a:rect l="0" t="0" r="r" b="b"/>
              <a:pathLst>
                <a:path w="106" h="143">
                  <a:moveTo>
                    <a:pt x="0" y="0"/>
                  </a:moveTo>
                  <a:cubicBezTo>
                    <a:pt x="35" y="54"/>
                    <a:pt x="70" y="101"/>
                    <a:pt x="106" y="143"/>
                  </a:cubicBezTo>
                </a:path>
              </a:pathLst>
            </a:custGeom>
            <a:noFill/>
            <a:ln w="4763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7" name="Freeform 10">
              <a:extLst>
                <a:ext uri="{FF2B5EF4-FFF2-40B4-BE49-F238E27FC236}">
                  <a16:creationId xmlns:a16="http://schemas.microsoft.com/office/drawing/2014/main" id="{33CE9E31-D43C-454C-BFBE-C030D98E2A6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-51881"/>
              <a:ext cx="11091863" cy="6923796"/>
            </a:xfrm>
            <a:custGeom>
              <a:avLst/>
              <a:gdLst/>
              <a:ahLst/>
              <a:cxnLst/>
              <a:rect l="0" t="0" r="r" b="b"/>
              <a:pathLst>
                <a:path w="2330" h="1452">
                  <a:moveTo>
                    <a:pt x="2046" y="1452"/>
                  </a:moveTo>
                  <a:cubicBezTo>
                    <a:pt x="2330" y="1153"/>
                    <a:pt x="2049" y="821"/>
                    <a:pt x="1813" y="601"/>
                  </a:cubicBezTo>
                  <a:cubicBezTo>
                    <a:pt x="1569" y="375"/>
                    <a:pt x="1282" y="179"/>
                    <a:pt x="956" y="97"/>
                  </a:cubicBezTo>
                  <a:cubicBezTo>
                    <a:pt x="572" y="0"/>
                    <a:pt x="292" y="101"/>
                    <a:pt x="0" y="366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8" name="Freeform 11">
              <a:extLst>
                <a:ext uri="{FF2B5EF4-FFF2-40B4-BE49-F238E27FC236}">
                  <a16:creationId xmlns:a16="http://schemas.microsoft.com/office/drawing/2014/main" id="{3927A156-CD49-44E3-BA78-CE0AA02505F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426601" y="5579"/>
              <a:ext cx="5788025" cy="6847184"/>
            </a:xfrm>
            <a:custGeom>
              <a:avLst/>
              <a:gdLst/>
              <a:ahLst/>
              <a:cxnLst/>
              <a:rect l="0" t="0" r="r" b="b"/>
              <a:pathLst>
                <a:path w="1216" h="1436">
                  <a:moveTo>
                    <a:pt x="1094" y="1436"/>
                  </a:moveTo>
                  <a:cubicBezTo>
                    <a:pt x="1216" y="1114"/>
                    <a:pt x="904" y="770"/>
                    <a:pt x="709" y="551"/>
                  </a:cubicBezTo>
                  <a:cubicBezTo>
                    <a:pt x="509" y="327"/>
                    <a:pt x="274" y="127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19" name="Freeform 12">
              <a:extLst>
                <a:ext uri="{FF2B5EF4-FFF2-40B4-BE49-F238E27FC236}">
                  <a16:creationId xmlns:a16="http://schemas.microsoft.com/office/drawing/2014/main" id="{2B83C26B-3353-4E6D-86D4-9461A7A8643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1057275" cy="614491"/>
            </a:xfrm>
            <a:custGeom>
              <a:avLst/>
              <a:gdLst/>
              <a:ahLst/>
              <a:cxnLst/>
              <a:rect l="0" t="0" r="r" b="b"/>
              <a:pathLst>
                <a:path w="222" h="129">
                  <a:moveTo>
                    <a:pt x="222" y="0"/>
                  </a:moveTo>
                  <a:cubicBezTo>
                    <a:pt x="152" y="35"/>
                    <a:pt x="76" y="78"/>
                    <a:pt x="0" y="129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0" name="Freeform 13">
              <a:extLst>
                <a:ext uri="{FF2B5EF4-FFF2-40B4-BE49-F238E27FC236}">
                  <a16:creationId xmlns:a16="http://schemas.microsoft.com/office/drawing/2014/main" id="{2FB70090-1FB7-4335-9B1E-1E7EC6A2FB0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5821889" y="5579"/>
              <a:ext cx="5588000" cy="6866337"/>
            </a:xfrm>
            <a:custGeom>
              <a:avLst/>
              <a:gdLst/>
              <a:ahLst/>
              <a:cxnLst/>
              <a:rect l="0" t="0" r="r" b="b"/>
              <a:pathLst>
                <a:path w="1174" h="1440">
                  <a:moveTo>
                    <a:pt x="1067" y="1440"/>
                  </a:moveTo>
                  <a:cubicBezTo>
                    <a:pt x="1174" y="1124"/>
                    <a:pt x="887" y="797"/>
                    <a:pt x="698" y="577"/>
                  </a:cubicBezTo>
                  <a:cubicBezTo>
                    <a:pt x="500" y="348"/>
                    <a:pt x="270" y="141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1" name="Freeform 14">
              <a:extLst>
                <a:ext uri="{FF2B5EF4-FFF2-40B4-BE49-F238E27FC236}">
                  <a16:creationId xmlns:a16="http://schemas.microsoft.com/office/drawing/2014/main" id="{B862257F-455F-4E18-A480-B22E8EFE14AD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3701" y="790"/>
              <a:ext cx="595313" cy="352734"/>
            </a:xfrm>
            <a:custGeom>
              <a:avLst/>
              <a:gdLst/>
              <a:ahLst/>
              <a:cxnLst/>
              <a:rect l="0" t="0" r="r" b="b"/>
              <a:pathLst>
                <a:path w="125" h="74">
                  <a:moveTo>
                    <a:pt x="125" y="0"/>
                  </a:moveTo>
                  <a:cubicBezTo>
                    <a:pt x="85" y="22"/>
                    <a:pt x="43" y="47"/>
                    <a:pt x="0" y="74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2" name="Freeform 15">
              <a:extLst>
                <a:ext uri="{FF2B5EF4-FFF2-40B4-BE49-F238E27FC236}">
                  <a16:creationId xmlns:a16="http://schemas.microsoft.com/office/drawing/2014/main" id="{3C9DF0C4-8430-481B-B3E7-B8F79BC0F48A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012389" y="5579"/>
              <a:ext cx="5497513" cy="6866337"/>
            </a:xfrm>
            <a:custGeom>
              <a:avLst/>
              <a:gdLst/>
              <a:ahLst/>
              <a:cxnLst/>
              <a:rect l="0" t="0" r="r" b="b"/>
              <a:pathLst>
                <a:path w="1155" h="1440">
                  <a:moveTo>
                    <a:pt x="1056" y="1440"/>
                  </a:moveTo>
                  <a:cubicBezTo>
                    <a:pt x="1155" y="1123"/>
                    <a:pt x="875" y="801"/>
                    <a:pt x="686" y="580"/>
                  </a:cubicBezTo>
                  <a:cubicBezTo>
                    <a:pt x="491" y="352"/>
                    <a:pt x="264" y="145"/>
                    <a:pt x="0" y="0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3" name="Freeform 16">
              <a:extLst>
                <a:ext uri="{FF2B5EF4-FFF2-40B4-BE49-F238E27FC236}">
                  <a16:creationId xmlns:a16="http://schemas.microsoft.com/office/drawing/2014/main" id="{91D50B8E-D94F-4944-9FD2-08DD35E29B3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-1061" y="5579"/>
              <a:ext cx="357188" cy="213875"/>
            </a:xfrm>
            <a:custGeom>
              <a:avLst/>
              <a:gdLst/>
              <a:ahLst/>
              <a:cxnLst/>
              <a:rect l="0" t="0" r="r" b="b"/>
              <a:pathLst>
                <a:path w="75" h="45">
                  <a:moveTo>
                    <a:pt x="75" y="0"/>
                  </a:moveTo>
                  <a:cubicBezTo>
                    <a:pt x="50" y="14"/>
                    <a:pt x="25" y="29"/>
                    <a:pt x="0" y="45"/>
                  </a:cubicBezTo>
                </a:path>
              </a:pathLst>
            </a:custGeom>
            <a:noFill/>
            <a:ln w="12700" cap="flat">
              <a:solidFill>
                <a:schemeClr val="bg1">
                  <a:alpha val="35000"/>
                </a:schemeClr>
              </a:solidFill>
              <a:prstDash val="dashDot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4" name="Freeform 17">
              <a:extLst>
                <a:ext uri="{FF2B5EF4-FFF2-40B4-BE49-F238E27FC236}">
                  <a16:creationId xmlns:a16="http://schemas.microsoft.com/office/drawing/2014/main" id="{9B0A066C-DC3D-4E53-AC63-00DF45416C1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210826" y="790"/>
              <a:ext cx="5522913" cy="6871126"/>
            </a:xfrm>
            <a:custGeom>
              <a:avLst/>
              <a:gdLst/>
              <a:ahLst/>
              <a:cxnLst/>
              <a:rect l="0" t="0" r="r" b="b"/>
              <a:pathLst>
                <a:path w="1160" h="1441">
                  <a:moveTo>
                    <a:pt x="1053" y="1441"/>
                  </a:moveTo>
                  <a:cubicBezTo>
                    <a:pt x="1160" y="1129"/>
                    <a:pt x="892" y="817"/>
                    <a:pt x="705" y="599"/>
                  </a:cubicBezTo>
                  <a:cubicBezTo>
                    <a:pt x="503" y="365"/>
                    <a:pt x="270" y="152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5" name="Freeform 18">
              <a:extLst>
                <a:ext uri="{FF2B5EF4-FFF2-40B4-BE49-F238E27FC236}">
                  <a16:creationId xmlns:a16="http://schemas.microsoft.com/office/drawing/2014/main" id="{D2D040EF-76C0-496D-8C72-9DB143C3AD09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463239" y="5579"/>
              <a:ext cx="5413375" cy="6866337"/>
            </a:xfrm>
            <a:custGeom>
              <a:avLst/>
              <a:gdLst/>
              <a:ahLst/>
              <a:cxnLst/>
              <a:rect l="0" t="0" r="r" b="b"/>
              <a:pathLst>
                <a:path w="1137" h="1440">
                  <a:moveTo>
                    <a:pt x="1040" y="1440"/>
                  </a:moveTo>
                  <a:cubicBezTo>
                    <a:pt x="1137" y="1131"/>
                    <a:pt x="883" y="828"/>
                    <a:pt x="698" y="611"/>
                  </a:cubicBezTo>
                  <a:cubicBezTo>
                    <a:pt x="498" y="375"/>
                    <a:pt x="268" y="159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6" name="Freeform 19">
              <a:extLst>
                <a:ext uri="{FF2B5EF4-FFF2-40B4-BE49-F238E27FC236}">
                  <a16:creationId xmlns:a16="http://schemas.microsoft.com/office/drawing/2014/main" id="{15FC8221-21EA-4D83-809B-108B7E0C5B5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6877576" y="5579"/>
              <a:ext cx="5037138" cy="6861550"/>
            </a:xfrm>
            <a:custGeom>
              <a:avLst/>
              <a:gdLst/>
              <a:ahLst/>
              <a:cxnLst/>
              <a:rect l="0" t="0" r="r" b="b"/>
              <a:pathLst>
                <a:path w="1058" h="1439">
                  <a:moveTo>
                    <a:pt x="1011" y="1439"/>
                  </a:moveTo>
                  <a:cubicBezTo>
                    <a:pt x="1058" y="1131"/>
                    <a:pt x="825" y="841"/>
                    <a:pt x="648" y="617"/>
                  </a:cubicBezTo>
                  <a:cubicBezTo>
                    <a:pt x="462" y="383"/>
                    <a:pt x="248" y="16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7" name="Freeform 20">
              <a:extLst>
                <a:ext uri="{FF2B5EF4-FFF2-40B4-BE49-F238E27FC236}">
                  <a16:creationId xmlns:a16="http://schemas.microsoft.com/office/drawing/2014/main" id="{5A181F7D-35FA-49F3-8BCB-5D7250BA42E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8768289" y="5579"/>
              <a:ext cx="3417888" cy="2742066"/>
            </a:xfrm>
            <a:custGeom>
              <a:avLst/>
              <a:gdLst/>
              <a:ahLst/>
              <a:cxnLst/>
              <a:rect l="0" t="0" r="r" b="b"/>
              <a:pathLst>
                <a:path w="718" h="575">
                  <a:moveTo>
                    <a:pt x="718" y="575"/>
                  </a:moveTo>
                  <a:cubicBezTo>
                    <a:pt x="500" y="360"/>
                    <a:pt x="260" y="163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8" name="Freeform 21">
              <a:extLst>
                <a:ext uri="{FF2B5EF4-FFF2-40B4-BE49-F238E27FC236}">
                  <a16:creationId xmlns:a16="http://schemas.microsoft.com/office/drawing/2014/main" id="{188DFD0A-AECC-43FC-B06B-D2A8A2EB9FC2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9235014" y="10367"/>
              <a:ext cx="2951163" cy="2555325"/>
            </a:xfrm>
            <a:custGeom>
              <a:avLst/>
              <a:gdLst/>
              <a:ahLst/>
              <a:cxnLst/>
              <a:rect l="0" t="0" r="r" b="b"/>
              <a:pathLst>
                <a:path w="620" h="536">
                  <a:moveTo>
                    <a:pt x="620" y="536"/>
                  </a:moveTo>
                  <a:cubicBezTo>
                    <a:pt x="404" y="314"/>
                    <a:pt x="196" y="138"/>
                    <a:pt x="0" y="0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29" name="Freeform 22">
              <a:extLst>
                <a:ext uri="{FF2B5EF4-FFF2-40B4-BE49-F238E27FC236}">
                  <a16:creationId xmlns:a16="http://schemas.microsoft.com/office/drawing/2014/main" id="{1769DE60-D3FA-40D0-96A4-6BEAD0C3862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0020826" y="5579"/>
              <a:ext cx="2165350" cy="1358265"/>
            </a:xfrm>
            <a:custGeom>
              <a:avLst/>
              <a:gdLst/>
              <a:ahLst/>
              <a:cxnLst/>
              <a:rect l="0" t="0" r="r" b="b"/>
              <a:pathLst>
                <a:path w="455" h="285">
                  <a:moveTo>
                    <a:pt x="0" y="0"/>
                  </a:moveTo>
                  <a:cubicBezTo>
                    <a:pt x="153" y="85"/>
                    <a:pt x="308" y="180"/>
                    <a:pt x="455" y="285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dash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  <p:sp>
          <p:nvSpPr>
            <p:cNvPr id="30" name="Freeform 23">
              <a:extLst>
                <a:ext uri="{FF2B5EF4-FFF2-40B4-BE49-F238E27FC236}">
                  <a16:creationId xmlns:a16="http://schemas.microsoft.com/office/drawing/2014/main" id="{18E5EA87-065F-44FB-B99A-484483E31A00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 bwMode="auto">
            <a:xfrm>
              <a:off x="11290826" y="5579"/>
              <a:ext cx="895350" cy="534687"/>
            </a:xfrm>
            <a:custGeom>
              <a:avLst/>
              <a:gdLst/>
              <a:ahLst/>
              <a:cxnLst/>
              <a:rect l="0" t="0" r="r" b="b"/>
              <a:pathLst>
                <a:path w="188" h="112">
                  <a:moveTo>
                    <a:pt x="0" y="0"/>
                  </a:moveTo>
                  <a:cubicBezTo>
                    <a:pt x="63" y="36"/>
                    <a:pt x="126" y="73"/>
                    <a:pt x="188" y="112"/>
                  </a:cubicBezTo>
                </a:path>
              </a:pathLst>
            </a:custGeom>
            <a:noFill/>
            <a:ln w="9525" cap="flat">
              <a:solidFill>
                <a:schemeClr val="bg1">
                  <a:alpha val="35000"/>
                </a:schemeClr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sp>
      </p:grpSp>
      <p:pic>
        <p:nvPicPr>
          <p:cNvPr id="4" name="Picture 3">
            <a:extLst>
              <a:ext uri="{FF2B5EF4-FFF2-40B4-BE49-F238E27FC236}">
                <a16:creationId xmlns:a16="http://schemas.microsoft.com/office/drawing/2014/main" id="{B83A18E7-36DD-4D78-89B5-9F1A6DE706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2682" r="-1" b="30078"/>
          <a:stretch/>
        </p:blipFill>
        <p:spPr>
          <a:xfrm>
            <a:off x="20" y="10"/>
            <a:ext cx="12188932" cy="5696067"/>
          </a:xfrm>
          <a:custGeom>
            <a:avLst/>
            <a:gdLst>
              <a:gd name="connsiteX0" fmla="*/ 0 w 12188952"/>
              <a:gd name="connsiteY0" fmla="*/ 0 h 5696077"/>
              <a:gd name="connsiteX1" fmla="*/ 12188952 w 12188952"/>
              <a:gd name="connsiteY1" fmla="*/ 0 h 5696077"/>
              <a:gd name="connsiteX2" fmla="*/ 12188952 w 12188952"/>
              <a:gd name="connsiteY2" fmla="*/ 4710335 h 5696077"/>
              <a:gd name="connsiteX3" fmla="*/ 12113803 w 12188952"/>
              <a:gd name="connsiteY3" fmla="*/ 4718295 h 5696077"/>
              <a:gd name="connsiteX4" fmla="*/ 6753597 w 12188952"/>
              <a:gd name="connsiteY4" fmla="*/ 5041852 h 5696077"/>
              <a:gd name="connsiteX5" fmla="*/ 400746 w 12188952"/>
              <a:gd name="connsiteY5" fmla="*/ 4870509 h 5696077"/>
              <a:gd name="connsiteX6" fmla="*/ 3700 w 12188952"/>
              <a:gd name="connsiteY6" fmla="*/ 4833875 h 5696077"/>
              <a:gd name="connsiteX7" fmla="*/ 3700 w 12188952"/>
              <a:gd name="connsiteY7" fmla="*/ 5696077 h 5696077"/>
              <a:gd name="connsiteX8" fmla="*/ 0 w 12188952"/>
              <a:gd name="connsiteY8" fmla="*/ 5696077 h 569607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2188952" h="5696077">
                <a:moveTo>
                  <a:pt x="0" y="0"/>
                </a:moveTo>
                <a:lnTo>
                  <a:pt x="12188952" y="0"/>
                </a:lnTo>
                <a:lnTo>
                  <a:pt x="12188952" y="4710335"/>
                </a:lnTo>
                <a:lnTo>
                  <a:pt x="12113803" y="4718295"/>
                </a:lnTo>
                <a:cubicBezTo>
                  <a:pt x="10139508" y="4916244"/>
                  <a:pt x="8237152" y="5009247"/>
                  <a:pt x="6753597" y="5041852"/>
                </a:cubicBezTo>
                <a:cubicBezTo>
                  <a:pt x="4940362" y="5081701"/>
                  <a:pt x="2657278" y="5062371"/>
                  <a:pt x="400746" y="4870509"/>
                </a:cubicBezTo>
                <a:lnTo>
                  <a:pt x="3700" y="4833875"/>
                </a:lnTo>
                <a:lnTo>
                  <a:pt x="3700" y="5696077"/>
                </a:lnTo>
                <a:lnTo>
                  <a:pt x="0" y="5696077"/>
                </a:lnTo>
                <a:close/>
              </a:path>
            </a:pathLst>
          </a:custGeom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id="{EBC5E731-5084-4B02-8CC5-8AD131E6BE1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380744" y="5202936"/>
            <a:ext cx="9436608" cy="786384"/>
          </a:xfrm>
        </p:spPr>
        <p:txBody>
          <a:bodyPr anchor="ctr">
            <a:normAutofit/>
          </a:bodyPr>
          <a:lstStyle/>
          <a:p>
            <a:r>
              <a:rPr lang="en-US" sz="4000" b="1">
                <a:solidFill>
                  <a:schemeClr val="bg1"/>
                </a:solidFill>
                <a:latin typeface="Arial Black" panose="020B0A04020102020204" pitchFamily="34" charset="0"/>
              </a:rPr>
              <a:t>Module 9: Sexuality</a:t>
            </a:r>
            <a:endParaRPr lang="en-US" sz="4000" b="1" dirty="0">
              <a:solidFill>
                <a:schemeClr val="bg1"/>
              </a:solidFill>
              <a:latin typeface="Arial Black" panose="020B0A040201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83661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5ABD18-6BFC-41D6-92BC-10A70C9F57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What Americans Believe About Sex</a:t>
            </a: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D439FFF5-C549-48CD-86E8-E1D33DE5A593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6508650" y="2906559"/>
            <a:ext cx="5683350" cy="3951441"/>
          </a:xfrm>
          <a:prstGeom prst="rect">
            <a:avLst/>
          </a:prstGeom>
        </p:spPr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A423E7CD-A3AC-4A23-A24D-949EB56B768D}"/>
              </a:ext>
            </a:extLst>
          </p:cNvPr>
          <p:cNvSpPr/>
          <p:nvPr/>
        </p:nvSpPr>
        <p:spPr>
          <a:xfrm>
            <a:off x="412650" y="1975458"/>
            <a:ext cx="6096000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000" b="1" dirty="0"/>
              <a:t>Purpose of Sex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000" b="1" dirty="0"/>
              <a:t>Sexual Ethics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000" b="1" dirty="0"/>
              <a:t>Sexual Revolution(1960’s),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000" b="1" dirty="0"/>
              <a:t>Generational Differences</a:t>
            </a:r>
          </a:p>
        </p:txBody>
      </p:sp>
    </p:spTree>
    <p:extLst>
      <p:ext uri="{BB962C8B-B14F-4D97-AF65-F5344CB8AC3E}">
        <p14:creationId xmlns:p14="http://schemas.microsoft.com/office/powerpoint/2010/main" val="26848233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5ABD18-6BFC-41D6-92BC-10A70C9F57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The Study of Human Sexuality</a:t>
            </a: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D439FFF5-C549-48CD-86E8-E1D33DE5A593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6508650" y="2906559"/>
            <a:ext cx="5683350" cy="3951441"/>
          </a:xfrm>
          <a:prstGeom prst="rect">
            <a:avLst/>
          </a:prstGeom>
        </p:spPr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A423E7CD-A3AC-4A23-A24D-949EB56B768D}"/>
              </a:ext>
            </a:extLst>
          </p:cNvPr>
          <p:cNvSpPr/>
          <p:nvPr/>
        </p:nvSpPr>
        <p:spPr>
          <a:xfrm>
            <a:off x="0" y="1497156"/>
            <a:ext cx="6508650" cy="62478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Alfred Kinsey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4000" b="1" dirty="0">
                <a:solidFill>
                  <a:prstClr val="black"/>
                </a:solidFill>
                <a:latin typeface="Calibri" panose="020F0502020204030204"/>
              </a:rPr>
              <a:t>Kinsey Institute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Kinsey’s Pub</a:t>
            </a:r>
            <a:r>
              <a:rPr lang="en-US" sz="4000" b="1" dirty="0" err="1">
                <a:solidFill>
                  <a:prstClr val="black"/>
                </a:solidFill>
                <a:latin typeface="Calibri" panose="020F0502020204030204"/>
              </a:rPr>
              <a:t>lications</a:t>
            </a:r>
            <a:r>
              <a:rPr lang="en-US" sz="4000" b="1" dirty="0">
                <a:solidFill>
                  <a:prstClr val="black"/>
                </a:solidFill>
                <a:latin typeface="Calibri" panose="020F0502020204030204"/>
              </a:rPr>
              <a:t>: </a:t>
            </a:r>
            <a:r>
              <a:rPr lang="en-US" sz="4000" b="1" i="1" dirty="0">
                <a:solidFill>
                  <a:prstClr val="black"/>
                </a:solidFill>
                <a:latin typeface="Calibri" panose="020F0502020204030204"/>
              </a:rPr>
              <a:t>Sexual Behavior in the Human Male &amp; Sexual Behavior in the Human Female </a:t>
            </a:r>
            <a:endParaRPr kumimoji="0" lang="en-US" sz="4000" b="1" i="1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4000" b="1" dirty="0">
                <a:solidFill>
                  <a:prstClr val="black"/>
                </a:solidFill>
                <a:latin typeface="Calibri" panose="020F0502020204030204"/>
              </a:rPr>
              <a:t>Masters &amp; Johnson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lang="en-US" sz="4000" b="1" dirty="0">
              <a:solidFill>
                <a:prstClr val="black"/>
              </a:solidFill>
              <a:latin typeface="Calibri" panose="020F0502020204030204"/>
            </a:endParaRP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endParaRPr kumimoji="0" lang="en-US" sz="40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0650116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5ABD18-6BFC-41D6-92BC-10A70C9F57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Sexual Dysfunction in Men &amp; Women</a:t>
            </a: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D439FFF5-C549-48CD-86E8-E1D33DE5A593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6508650" y="2906559"/>
            <a:ext cx="5683350" cy="3951441"/>
          </a:xfrm>
          <a:prstGeom prst="rect">
            <a:avLst/>
          </a:prstGeom>
        </p:spPr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A423E7CD-A3AC-4A23-A24D-949EB56B768D}"/>
              </a:ext>
            </a:extLst>
          </p:cNvPr>
          <p:cNvSpPr/>
          <p:nvPr/>
        </p:nvSpPr>
        <p:spPr>
          <a:xfrm>
            <a:off x="412650" y="1975458"/>
            <a:ext cx="6096000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Gender Biased Issue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4000" b="1" dirty="0">
                <a:solidFill>
                  <a:prstClr val="black"/>
                </a:solidFill>
                <a:latin typeface="Calibri" panose="020F0502020204030204"/>
              </a:rPr>
              <a:t>FSD(female sexual </a:t>
            </a:r>
            <a:r>
              <a:rPr lang="en-US" sz="4000" b="1" dirty="0" err="1">
                <a:solidFill>
                  <a:prstClr val="black"/>
                </a:solidFill>
                <a:latin typeface="Calibri" panose="020F0502020204030204"/>
              </a:rPr>
              <a:t>dysfuncion</a:t>
            </a:r>
            <a:r>
              <a:rPr lang="en-US" sz="4000" b="1" dirty="0">
                <a:solidFill>
                  <a:prstClr val="black"/>
                </a:solidFill>
                <a:latin typeface="Calibri" panose="020F0502020204030204"/>
              </a:rPr>
              <a:t>)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sz="4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ED</a:t>
            </a:r>
            <a:r>
              <a:rPr lang="en-US" sz="4000" b="1" dirty="0">
                <a:solidFill>
                  <a:prstClr val="black"/>
                </a:solidFill>
                <a:latin typeface="Calibri" panose="020F0502020204030204"/>
              </a:rPr>
              <a:t> (erectile dysfunction)</a:t>
            </a:r>
          </a:p>
          <a:p>
            <a:pPr marL="571500" lvl="0" indent="-571500">
              <a:buFont typeface="Arial" panose="020B0604020202020204" pitchFamily="34" charset="0"/>
              <a:buChar char="•"/>
            </a:pPr>
            <a:r>
              <a:rPr lang="en-US" sz="4000" b="1" dirty="0">
                <a:solidFill>
                  <a:prstClr val="black"/>
                </a:solidFill>
              </a:rPr>
              <a:t>ISSWSH (International Society for the Study of Women’s Sexual Health)</a:t>
            </a:r>
            <a:endParaRPr kumimoji="0" lang="en-US" sz="40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9704666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5ABD18-6BFC-41D6-92BC-10A70C9F57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Sex Education</a:t>
            </a: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D439FFF5-C549-48CD-86E8-E1D33DE5A593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6508650" y="2906559"/>
            <a:ext cx="5683350" cy="3951441"/>
          </a:xfrm>
          <a:prstGeom prst="rect">
            <a:avLst/>
          </a:prstGeom>
        </p:spPr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A423E7CD-A3AC-4A23-A24D-949EB56B768D}"/>
              </a:ext>
            </a:extLst>
          </p:cNvPr>
          <p:cNvSpPr/>
          <p:nvPr/>
        </p:nvSpPr>
        <p:spPr>
          <a:xfrm>
            <a:off x="412650" y="1975458"/>
            <a:ext cx="6096000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71500" lvl="0" indent="-571500">
              <a:buFont typeface="Arial" panose="020B0604020202020204" pitchFamily="34" charset="0"/>
              <a:buChar char="•"/>
            </a:pPr>
            <a:r>
              <a:rPr lang="en-US" sz="4000" b="1" dirty="0">
                <a:solidFill>
                  <a:prstClr val="black"/>
                </a:solidFill>
              </a:rPr>
              <a:t>Risk-reducing Behaviors</a:t>
            </a:r>
          </a:p>
          <a:p>
            <a:pPr marL="571500" lvl="0" indent="-571500">
              <a:buFont typeface="Arial" panose="020B0604020202020204" pitchFamily="34" charset="0"/>
              <a:buChar char="•"/>
            </a:pPr>
            <a:r>
              <a:rPr lang="en-US" sz="4000" b="1" dirty="0">
                <a:solidFill>
                  <a:prstClr val="black"/>
                </a:solidFill>
              </a:rPr>
              <a:t>Abstinence Only</a:t>
            </a:r>
          </a:p>
          <a:p>
            <a:pPr marL="571500" lvl="0" indent="-571500">
              <a:buFont typeface="Arial" panose="020B0604020202020204" pitchFamily="34" charset="0"/>
              <a:buChar char="•"/>
            </a:pPr>
            <a:r>
              <a:rPr lang="en-US" sz="4000" b="1" dirty="0">
                <a:solidFill>
                  <a:prstClr val="black"/>
                </a:solidFill>
              </a:rPr>
              <a:t>Sexually Transmitted Infections</a:t>
            </a:r>
          </a:p>
          <a:p>
            <a:pPr marL="571500" lvl="0" indent="-571500">
              <a:buFont typeface="Arial" panose="020B0604020202020204" pitchFamily="34" charset="0"/>
              <a:buChar char="•"/>
            </a:pPr>
            <a:r>
              <a:rPr lang="en-US" sz="4000" b="1" dirty="0">
                <a:solidFill>
                  <a:prstClr val="black"/>
                </a:solidFill>
              </a:rPr>
              <a:t>Assertiveness Skills</a:t>
            </a:r>
          </a:p>
          <a:p>
            <a:pPr marL="571500" lvl="0" indent="-571500">
              <a:buFont typeface="Arial" panose="020B0604020202020204" pitchFamily="34" charset="0"/>
              <a:buChar char="•"/>
            </a:pPr>
            <a:r>
              <a:rPr lang="en-US" sz="4000" b="1" dirty="0">
                <a:solidFill>
                  <a:prstClr val="black"/>
                </a:solidFill>
              </a:rPr>
              <a:t>Human Rights</a:t>
            </a:r>
          </a:p>
          <a:p>
            <a:pPr marL="571500" lvl="0" indent="-571500">
              <a:buFont typeface="Arial" panose="020B0604020202020204" pitchFamily="34" charset="0"/>
              <a:buChar char="•"/>
            </a:pPr>
            <a:r>
              <a:rPr lang="en-US" sz="4000" b="1" dirty="0">
                <a:solidFill>
                  <a:prstClr val="black"/>
                </a:solidFill>
              </a:rPr>
              <a:t>Harmful Practices</a:t>
            </a:r>
          </a:p>
          <a:p>
            <a:pPr marL="571500" lvl="0" indent="-571500">
              <a:buFont typeface="Arial" panose="020B0604020202020204" pitchFamily="34" charset="0"/>
              <a:buChar char="•"/>
            </a:pPr>
            <a:endParaRPr kumimoji="0" lang="en-US" sz="40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52169983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5ABD18-6BFC-41D6-92BC-10A70C9F57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pPr algn="ctr"/>
            <a:r>
              <a:rPr lang="en-US" b="1">
                <a:latin typeface="Aharoni" panose="02010803020104030203" pitchFamily="2" charset="-79"/>
                <a:cs typeface="Aharoni" panose="02010803020104030203" pitchFamily="2" charset="-79"/>
              </a:rPr>
              <a:t>Sexual Orientation and Homosexuality</a:t>
            </a:r>
            <a:endParaRPr lang="en-US" b="1" dirty="0">
              <a:latin typeface="Aharoni" panose="02010803020104030203" pitchFamily="2" charset="-79"/>
              <a:cs typeface="Aharoni" panose="02010803020104030203" pitchFamily="2" charset="-79"/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D439FFF5-C549-48CD-86E8-E1D33DE5A593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6508650" y="2906559"/>
            <a:ext cx="5683350" cy="3951441"/>
          </a:xfrm>
          <a:prstGeom prst="rect">
            <a:avLst/>
          </a:prstGeom>
        </p:spPr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A423E7CD-A3AC-4A23-A24D-949EB56B768D}"/>
              </a:ext>
            </a:extLst>
          </p:cNvPr>
          <p:cNvSpPr/>
          <p:nvPr/>
        </p:nvSpPr>
        <p:spPr>
          <a:xfrm>
            <a:off x="0" y="1841242"/>
            <a:ext cx="6508650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sz="40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Coming Out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4000" b="1">
                <a:solidFill>
                  <a:prstClr val="black"/>
                </a:solidFill>
                <a:latin typeface="Calibri" panose="020F0502020204030204"/>
              </a:rPr>
              <a:t>Stigma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4000" b="1">
                <a:solidFill>
                  <a:prstClr val="black"/>
                </a:solidFill>
                <a:latin typeface="Calibri" panose="020F0502020204030204"/>
              </a:rPr>
              <a:t>Parenting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sz="40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Psychological Impact</a:t>
            </a:r>
            <a:r>
              <a:rPr lang="en-US" sz="4000" b="1">
                <a:solidFill>
                  <a:prstClr val="black"/>
                </a:solidFill>
                <a:latin typeface="Calibri" panose="020F0502020204030204"/>
              </a:rPr>
              <a:t> of Prejudice and Discrimination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kumimoji="0" lang="en-US" sz="4000" b="1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Stability and Commitment</a:t>
            </a:r>
          </a:p>
          <a:p>
            <a:pPr marL="571500" marR="0" lvl="0" indent="-5715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Char char="•"/>
              <a:tabLst/>
              <a:defRPr/>
            </a:pPr>
            <a:r>
              <a:rPr lang="en-US" sz="4000" b="1">
                <a:solidFill>
                  <a:prstClr val="black"/>
                </a:solidFill>
                <a:latin typeface="Calibri" panose="020F0502020204030204"/>
              </a:rPr>
              <a:t>Conversion Therapy</a:t>
            </a:r>
            <a:endParaRPr kumimoji="0" lang="en-US" sz="40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50709237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115</Words>
  <Application>Microsoft Office PowerPoint</Application>
  <PresentationFormat>Widescreen</PresentationFormat>
  <Paragraphs>30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Aharoni</vt:lpstr>
      <vt:lpstr>Arial</vt:lpstr>
      <vt:lpstr>Arial Black</vt:lpstr>
      <vt:lpstr>Calibri</vt:lpstr>
      <vt:lpstr>Calibri Light</vt:lpstr>
      <vt:lpstr>Office Theme</vt:lpstr>
      <vt:lpstr>Module 9: Sexuality</vt:lpstr>
      <vt:lpstr>What Americans Believe About Sex</vt:lpstr>
      <vt:lpstr>The Study of Human Sexuality</vt:lpstr>
      <vt:lpstr>Sexual Dysfunction in Men &amp; Women</vt:lpstr>
      <vt:lpstr>Sex Education</vt:lpstr>
      <vt:lpstr>Sexual Orientation and Homosexuality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Module 9: Sexuality</dc:title>
  <dc:creator>Deborah Lee</dc:creator>
  <cp:lastModifiedBy>Deborah Lee</cp:lastModifiedBy>
  <cp:revision>5</cp:revision>
  <dcterms:created xsi:type="dcterms:W3CDTF">2019-12-10T18:24:42Z</dcterms:created>
  <dcterms:modified xsi:type="dcterms:W3CDTF">2019-12-10T18:49:58Z</dcterms:modified>
</cp:coreProperties>
</file>