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46F33-8481-49DD-8170-B47EF2FCF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8A2FB1-7164-4B16-A2CE-C6657C6B53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F8535-E7EC-4CB2-98A2-8B2126EB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B1A4E-8226-49FA-954B-4C8AEE32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D2171-BBB1-4600-9C1D-08490057F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02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4042E-2F28-4031-9495-4BD0009A0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4FDA41-F761-46FF-BB99-813F3FAC9C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ABD1B-5E1A-4843-A295-E786C6B19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22657-B5D1-43F2-A2D6-E102E6EC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AE045-DB56-41D7-B2A3-95BF3D6EB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5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913850-AD9D-41C9-9BD6-297E0DD96F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3904B7-5F55-41A5-9182-98C02DC29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32174-A4A8-4B62-930C-83EC6419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144E9-773C-4FD0-AFA0-516AE5A0C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E327F-81D8-4FA5-A2F5-BA9B44D8C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1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E4353-E65C-4C14-83AB-67CE390E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A999A-C306-46AC-87E8-6C1B94A29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9F550-89A6-4979-93A4-0196A13CF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84F62-343F-4665-AEBB-5873E85F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6096A-7FD9-4C38-8AD2-B758F891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3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6C1A0-1529-4309-8F3E-652C78DDD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2F3FC6-37C2-4025-9351-A0A325CAD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CED92-A69A-497A-AF29-659732B94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29FEA-5EAF-4D43-A847-B1037978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99C70-F08B-4825-AE7A-3A2C2277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8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E870E-445D-4088-9BC8-E9C997015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38957-A835-4147-BCF4-805F04D88C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61EFF-C5F0-4F40-862E-C98D8C8261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ED90-6B2D-4459-BDC8-DD41FF77B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1522E2-C649-402B-BD03-11C989E45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A0BD5-E31E-409D-BE37-271E39C3C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2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F9686-C58C-42E9-BB5F-338483F5E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0F081-7518-40C4-BE1C-8A1503920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3EE107-2E3C-4A31-B24F-6212188B95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98166F-634C-4878-8813-3C00C0522F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9FF80B-C87E-4D13-84DF-060C9E311A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9538E0-8604-48F2-84C2-515E59240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A12823-A7B4-4B6D-A5BC-15EA09E22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F323ED-56AB-49DE-B8D8-E50A21682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8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F8BA6-E033-43DD-9397-40889494A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5A6B4-B1CB-42B4-B508-DB79BF03B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D6A77-CA15-4FCC-8521-B83872E4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43617-E4F1-40FC-A1F8-3A366FC5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2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19657-3C3A-4DB3-83D5-C68EE45B4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63BE2-7C74-4861-84CF-B52FE3436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48201-86EE-4DBE-B83F-D0535D76A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3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609D-075A-4DF7-9FDA-B97D78F4F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8D447-5FBC-48CD-AED4-E6BEAF37B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64266-2932-4A83-BE30-958C7F02E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7C41A-5B0B-4A8B-81D6-2C7444941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A5838-5FA7-4D19-89AE-80E3A74B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55DFB-FC42-4B00-AF0D-2830789C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70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0869D-C17B-4465-9D04-F82209AAF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5B55E0-F794-4224-AE30-70145753D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1BEC3-9676-4A24-9F02-AA64BF1B05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B790F-3E45-4054-A29E-BC026F163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0D911-5036-4843-B81C-553AE9DF2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FC0E7-97C2-4AE6-8EBA-C8575A012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7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0C6A-AF75-4FC6-9271-40E452CB4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F9C48A-C2EA-45CB-AE12-D5D47B31D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20814-C055-4439-A312-C2FFC1838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C6351-3887-42BF-9588-7F2A24314FF0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A32EE-ACCF-4390-A5DD-F1CFBCCEE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A87D3-0BDA-4A5D-9919-CE0F67110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74D-E9F0-4E60-BB1A-C2D450432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8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D516A-BE8D-4A15-A5FF-B1D4479E79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40081"/>
            <a:ext cx="4654297" cy="3681976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atin typeface="Aharoni" panose="02010803020104030203" pitchFamily="2" charset="-79"/>
                <a:cs typeface="Aharoni" panose="02010803020104030203" pitchFamily="2" charset="-79"/>
              </a:rPr>
              <a:t>Positive Psychology’s Approach to Wellness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B4F220-F53C-4C39-B0C5-EF0874A25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76" r="1133" b="2"/>
          <a:stretch/>
        </p:blipFill>
        <p:spPr>
          <a:xfrm>
            <a:off x="4654297" y="10"/>
            <a:ext cx="753770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33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08A5-5CD5-4261-A737-DF0584EE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History of Wellness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D153E4-4BFB-46D7-BF06-A9296AE91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en-US" sz="3600" b="1" dirty="0"/>
              <a:t>Ayurveda</a:t>
            </a:r>
          </a:p>
          <a:p>
            <a:r>
              <a:rPr lang="en-US" sz="3600" b="1" dirty="0"/>
              <a:t>Holistic</a:t>
            </a:r>
          </a:p>
          <a:p>
            <a:r>
              <a:rPr lang="en-US" sz="3600" b="1" dirty="0"/>
              <a:t>Osteopathy</a:t>
            </a:r>
          </a:p>
          <a:p>
            <a:r>
              <a:rPr lang="en-US" sz="3600" b="1" dirty="0"/>
              <a:t>Homeopathy</a:t>
            </a:r>
          </a:p>
          <a:p>
            <a:r>
              <a:rPr lang="en-US" sz="3600" b="1" dirty="0"/>
              <a:t>GWI</a:t>
            </a:r>
          </a:p>
          <a:p>
            <a:r>
              <a:rPr lang="en-US" sz="3600" b="1" dirty="0"/>
              <a:t>NCCAM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036303-6A55-45DD-9C8A-24DA3F7EB9F7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r="1009" b="2"/>
          <a:stretch/>
        </p:blipFill>
        <p:spPr bwMode="auto">
          <a:xfrm>
            <a:off x="4639056" y="10"/>
            <a:ext cx="7552944" cy="685799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2398367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08A5-5CD5-4261-A737-DF0584EE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Dimensions of Wellness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D153E4-4BFB-46D7-BF06-A9296AE91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 fontScale="85000" lnSpcReduction="20000"/>
          </a:bodyPr>
          <a:lstStyle/>
          <a:p>
            <a:r>
              <a:rPr lang="en-US" sz="3600" b="1" dirty="0"/>
              <a:t>Emotional </a:t>
            </a:r>
          </a:p>
          <a:p>
            <a:r>
              <a:rPr lang="en-US" sz="3600" b="1" dirty="0"/>
              <a:t>Spiritual</a:t>
            </a:r>
          </a:p>
          <a:p>
            <a:r>
              <a:rPr lang="en-US" sz="3600" b="1" dirty="0"/>
              <a:t>Intellectual</a:t>
            </a:r>
          </a:p>
          <a:p>
            <a:r>
              <a:rPr lang="en-US" sz="3600" b="1" dirty="0"/>
              <a:t>Physical</a:t>
            </a:r>
          </a:p>
          <a:p>
            <a:r>
              <a:rPr lang="en-US" sz="3600" b="1" dirty="0"/>
              <a:t>Environmental</a:t>
            </a:r>
          </a:p>
          <a:p>
            <a:r>
              <a:rPr lang="en-US" sz="3600" b="1" dirty="0"/>
              <a:t>Financial</a:t>
            </a:r>
          </a:p>
          <a:p>
            <a:r>
              <a:rPr lang="en-US" sz="3600" b="1" dirty="0"/>
              <a:t>Occupational</a:t>
            </a:r>
          </a:p>
          <a:p>
            <a:r>
              <a:rPr lang="en-US" sz="3600" b="1" dirty="0"/>
              <a:t>Social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036303-6A55-45DD-9C8A-24DA3F7EB9F7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r="1009" b="2"/>
          <a:stretch/>
        </p:blipFill>
        <p:spPr bwMode="auto">
          <a:xfrm>
            <a:off x="4639056" y="10"/>
            <a:ext cx="7552944" cy="685799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43855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08A5-5CD5-4261-A737-DF0584EE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Why Do We Sleep?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D153E4-4BFB-46D7-BF06-A9296AE91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en-US" sz="3600" b="1" dirty="0"/>
              <a:t>REM Sleep</a:t>
            </a:r>
          </a:p>
          <a:p>
            <a:r>
              <a:rPr lang="en-US" sz="3600" b="1" dirty="0"/>
              <a:t>Plasticity</a:t>
            </a:r>
          </a:p>
          <a:p>
            <a:r>
              <a:rPr lang="en-US" sz="3600" b="1" dirty="0"/>
              <a:t>Glia Cells</a:t>
            </a:r>
          </a:p>
          <a:p>
            <a:r>
              <a:rPr lang="en-US" sz="3600" b="1" dirty="0"/>
              <a:t>Working Memory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036303-6A55-45DD-9C8A-24DA3F7EB9F7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r="1009" b="2"/>
          <a:stretch/>
        </p:blipFill>
        <p:spPr bwMode="auto">
          <a:xfrm>
            <a:off x="4639056" y="10"/>
            <a:ext cx="7552944" cy="685799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776210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08A5-5CD5-4261-A737-DF0584EE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The Science of Meditation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D153E4-4BFB-46D7-BF06-A9296AE91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en-US" sz="3600" b="1" dirty="0"/>
              <a:t>Meditation</a:t>
            </a:r>
          </a:p>
          <a:p>
            <a:r>
              <a:rPr lang="en-US" sz="3600" b="1" dirty="0"/>
              <a:t>Gray Matter</a:t>
            </a:r>
          </a:p>
          <a:p>
            <a:r>
              <a:rPr lang="en-US" sz="3600" b="1" dirty="0"/>
              <a:t>Amygdala</a:t>
            </a:r>
          </a:p>
          <a:p>
            <a:r>
              <a:rPr lang="en-US" sz="3600" b="1" dirty="0"/>
              <a:t>Telomere</a:t>
            </a:r>
          </a:p>
          <a:p>
            <a:r>
              <a:rPr lang="en-US" sz="3600" b="1" dirty="0"/>
              <a:t>Telomerase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036303-6A55-45DD-9C8A-24DA3F7EB9F7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r="1009" b="2"/>
          <a:stretch/>
        </p:blipFill>
        <p:spPr bwMode="auto">
          <a:xfrm>
            <a:off x="4639056" y="10"/>
            <a:ext cx="7552944" cy="685799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2559254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47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Aharoni</vt:lpstr>
      <vt:lpstr>Arial</vt:lpstr>
      <vt:lpstr>Calibri</vt:lpstr>
      <vt:lpstr>Calibri Light</vt:lpstr>
      <vt:lpstr>Office Theme</vt:lpstr>
      <vt:lpstr>Positive Psychology’s Approach to Wellness</vt:lpstr>
      <vt:lpstr>History of Wellness</vt:lpstr>
      <vt:lpstr>Dimensions of Wellness</vt:lpstr>
      <vt:lpstr>Why Do We Sleep?</vt:lpstr>
      <vt:lpstr>The Science of Meditation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Psychology’s Approach to Wellness</dc:title>
  <dc:creator>Deborah Lee</dc:creator>
  <cp:lastModifiedBy>Deborah Lee</cp:lastModifiedBy>
  <cp:revision>1</cp:revision>
  <dcterms:created xsi:type="dcterms:W3CDTF">2019-12-17T13:33:26Z</dcterms:created>
  <dcterms:modified xsi:type="dcterms:W3CDTF">2019-12-17T13:39:13Z</dcterms:modified>
</cp:coreProperties>
</file>