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20 Population, Urbanization, and the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Demography and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Demography</a:t>
            </a:r>
          </a:p>
          <a:p>
            <a:pPr lvl="1"/>
            <a:r>
              <a:rPr lang="en-US" dirty="0" smtClean="0"/>
              <a:t>Fertility rate</a:t>
            </a:r>
          </a:p>
          <a:p>
            <a:pPr lvl="1"/>
            <a:r>
              <a:rPr lang="en-US" dirty="0" smtClean="0"/>
              <a:t>Mortality rate</a:t>
            </a:r>
          </a:p>
          <a:p>
            <a:pPr lvl="1"/>
            <a:r>
              <a:rPr lang="en-US" dirty="0" smtClean="0"/>
              <a:t>Migration</a:t>
            </a:r>
          </a:p>
          <a:p>
            <a:r>
              <a:rPr lang="en-US" dirty="0" smtClean="0"/>
              <a:t>Population Growth</a:t>
            </a:r>
          </a:p>
          <a:p>
            <a:pPr lvl="1"/>
            <a:r>
              <a:rPr lang="en-US" dirty="0" smtClean="0"/>
              <a:t>Population composition</a:t>
            </a:r>
          </a:p>
          <a:p>
            <a:pPr lvl="1"/>
            <a:r>
              <a:rPr lang="en-US" dirty="0" smtClean="0"/>
              <a:t>Population pyramid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9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Malthusian Theory</a:t>
            </a:r>
          </a:p>
          <a:p>
            <a:pPr lvl="1"/>
            <a:r>
              <a:rPr lang="en-US" dirty="0" smtClean="0"/>
              <a:t>War, famine and disease control population</a:t>
            </a:r>
          </a:p>
          <a:p>
            <a:r>
              <a:rPr lang="en-US" dirty="0" smtClean="0"/>
              <a:t>Zero-Population Growth</a:t>
            </a:r>
          </a:p>
          <a:p>
            <a:r>
              <a:rPr lang="en-US" dirty="0" smtClean="0"/>
              <a:t>Cornucopian Theory</a:t>
            </a:r>
          </a:p>
          <a:p>
            <a:pPr lvl="1"/>
            <a:r>
              <a:rPr lang="en-US" dirty="0" smtClean="0"/>
              <a:t>Human ingenuity</a:t>
            </a:r>
          </a:p>
          <a:p>
            <a:r>
              <a:rPr lang="en-US" dirty="0" smtClean="0"/>
              <a:t>Demographic Transition Theory</a:t>
            </a:r>
          </a:p>
          <a:p>
            <a:pPr lvl="1"/>
            <a:r>
              <a:rPr lang="en-US" dirty="0" smtClean="0"/>
              <a:t>4 stages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25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growth of cities</a:t>
            </a:r>
          </a:p>
          <a:p>
            <a:pPr lvl="1"/>
            <a:r>
              <a:rPr lang="en-US" dirty="0" smtClean="0"/>
              <a:t>Fresh water and favorable climate</a:t>
            </a:r>
          </a:p>
          <a:p>
            <a:pPr lvl="1"/>
            <a:r>
              <a:rPr lang="en-US" dirty="0" smtClean="0"/>
              <a:t>Advanced technologies</a:t>
            </a:r>
          </a:p>
          <a:p>
            <a:pPr lvl="1"/>
            <a:r>
              <a:rPr lang="en-US" dirty="0" smtClean="0"/>
              <a:t>Strong social organization</a:t>
            </a:r>
          </a:p>
          <a:p>
            <a:r>
              <a:rPr lang="en-US" dirty="0" smtClean="0"/>
              <a:t>Urbanization in the United States</a:t>
            </a:r>
          </a:p>
          <a:p>
            <a:pPr lvl="1"/>
            <a:r>
              <a:rPr lang="en-US" dirty="0" smtClean="0"/>
              <a:t>Suburbs</a:t>
            </a:r>
          </a:p>
          <a:p>
            <a:pPr lvl="1"/>
            <a:r>
              <a:rPr lang="en-US" dirty="0" smtClean="0"/>
              <a:t>Exurbs</a:t>
            </a:r>
          </a:p>
          <a:p>
            <a:pPr lvl="1"/>
            <a:r>
              <a:rPr lang="en-US" dirty="0" smtClean="0"/>
              <a:t>Metropolis</a:t>
            </a:r>
          </a:p>
          <a:p>
            <a:r>
              <a:rPr lang="en-US" dirty="0" smtClean="0"/>
              <a:t>Urbanization around the world</a:t>
            </a:r>
          </a:p>
          <a:p>
            <a:pPr lvl="1"/>
            <a:r>
              <a:rPr lang="en-US" dirty="0" smtClean="0"/>
              <a:t>Gentrification</a:t>
            </a:r>
          </a:p>
          <a:p>
            <a:pPr lvl="1"/>
            <a:r>
              <a:rPr lang="en-US" dirty="0" smtClean="0"/>
              <a:t>Sustainable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6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Urbanization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/>
              <a:t>Human Ecology</a:t>
            </a:r>
          </a:p>
          <a:p>
            <a:pPr lvl="1"/>
            <a:r>
              <a:rPr lang="en-US" dirty="0"/>
              <a:t>Concentric Zone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Political and economic leaders control urban growth</a:t>
            </a:r>
          </a:p>
        </p:txBody>
      </p:sp>
    </p:spTree>
    <p:extLst>
      <p:ext uri="{BB962C8B-B14F-4D97-AF65-F5344CB8AC3E}">
        <p14:creationId xmlns:p14="http://schemas.microsoft.com/office/powerpoint/2010/main" val="392124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Environment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Environmental Sociology</a:t>
            </a:r>
          </a:p>
          <a:p>
            <a:r>
              <a:rPr lang="en-US" dirty="0" smtClean="0"/>
              <a:t>Climate Change</a:t>
            </a:r>
          </a:p>
          <a:p>
            <a:r>
              <a:rPr lang="en-US" dirty="0" smtClean="0"/>
              <a:t>Pollution</a:t>
            </a:r>
          </a:p>
          <a:p>
            <a:pPr lvl="1"/>
            <a:r>
              <a:rPr lang="en-US" dirty="0"/>
              <a:t>Water</a:t>
            </a:r>
          </a:p>
          <a:p>
            <a:pPr lvl="1"/>
            <a:r>
              <a:rPr lang="en-US" dirty="0"/>
              <a:t>Soil</a:t>
            </a:r>
          </a:p>
          <a:p>
            <a:pPr lvl="1"/>
            <a:r>
              <a:rPr lang="en-US" dirty="0"/>
              <a:t>Garbage</a:t>
            </a:r>
          </a:p>
          <a:p>
            <a:pPr lvl="1"/>
            <a:r>
              <a:rPr lang="en-US" dirty="0"/>
              <a:t>Air</a:t>
            </a:r>
          </a:p>
          <a:p>
            <a:pPr lvl="1"/>
            <a:r>
              <a:rPr lang="en-US"/>
              <a:t>Toxic and radioactive waste</a:t>
            </a:r>
          </a:p>
          <a:p>
            <a:r>
              <a:rPr lang="en-US" smtClean="0"/>
              <a:t>Environmental </a:t>
            </a:r>
            <a:r>
              <a:rPr lang="en-US" dirty="0" smtClean="0"/>
              <a:t>Racism</a:t>
            </a:r>
          </a:p>
        </p:txBody>
      </p:sp>
    </p:spTree>
    <p:extLst>
      <p:ext uri="{BB962C8B-B14F-4D97-AF65-F5344CB8AC3E}">
        <p14:creationId xmlns:p14="http://schemas.microsoft.com/office/powerpoint/2010/main" val="2373210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Widescreen</PresentationFormat>
  <Paragraphs>50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Neue Helvetica W01</vt:lpstr>
      <vt:lpstr>Office Theme</vt:lpstr>
      <vt:lpstr>Chapter 20 Population, Urbanization, and the Environment</vt:lpstr>
      <vt:lpstr>Demography and Population</vt:lpstr>
      <vt:lpstr>Demographic Theories</vt:lpstr>
      <vt:lpstr>Urbanization</vt:lpstr>
      <vt:lpstr>Theoretical Perspectives on Urbanization</vt:lpstr>
      <vt:lpstr>The Environment and Society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2018-12-21T20:38:07Z</dcterms:created>
  <dcterms:modified xsi:type="dcterms:W3CDTF">2018-12-21T20:38:44Z</dcterms:modified>
</cp:coreProperties>
</file>