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 Global Inequality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Stratification and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Stratification</a:t>
            </a:r>
          </a:p>
          <a:p>
            <a:pPr lvl="1"/>
            <a:r>
              <a:rPr lang="en-US" dirty="0" smtClean="0"/>
              <a:t>Gaps between nations</a:t>
            </a:r>
          </a:p>
          <a:p>
            <a:pPr lvl="1"/>
            <a:r>
              <a:rPr lang="en-US" dirty="0" smtClean="0"/>
              <a:t>Gaps within nations</a:t>
            </a:r>
          </a:p>
          <a:p>
            <a:r>
              <a:rPr lang="en-US" dirty="0" smtClean="0"/>
              <a:t>Global Classification</a:t>
            </a:r>
          </a:p>
          <a:p>
            <a:pPr lvl="1"/>
            <a:r>
              <a:rPr lang="en-US" dirty="0" smtClean="0"/>
              <a:t>Cold War terminology</a:t>
            </a:r>
          </a:p>
          <a:p>
            <a:pPr lvl="1"/>
            <a:r>
              <a:rPr lang="en-US" dirty="0" smtClean="0"/>
              <a:t>World Systems Approach</a:t>
            </a:r>
          </a:p>
          <a:p>
            <a:pPr lvl="1"/>
            <a:r>
              <a:rPr lang="en-US" dirty="0" smtClean="0"/>
              <a:t>World Bank Classification by Income</a:t>
            </a:r>
          </a:p>
        </p:txBody>
      </p:sp>
    </p:spTree>
    <p:extLst>
      <p:ext uri="{BB962C8B-B14F-4D97-AF65-F5344CB8AC3E}">
        <p14:creationId xmlns:p14="http://schemas.microsoft.com/office/powerpoint/2010/main" val="2224437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Wealth and 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poverty</a:t>
            </a:r>
          </a:p>
          <a:p>
            <a:pPr lvl="1"/>
            <a:r>
              <a:rPr lang="en-US" dirty="0" smtClean="0"/>
              <a:t>Relative Poverty</a:t>
            </a:r>
          </a:p>
          <a:p>
            <a:pPr lvl="1"/>
            <a:r>
              <a:rPr lang="en-US" dirty="0" smtClean="0"/>
              <a:t>Absolute Poverty</a:t>
            </a:r>
          </a:p>
          <a:p>
            <a:pPr lvl="1"/>
            <a:r>
              <a:rPr lang="en-US" dirty="0" smtClean="0"/>
              <a:t>Subjective Poverty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225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 Impoverished?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Feminization of Poverty</a:t>
            </a:r>
          </a:p>
          <a:p>
            <a:r>
              <a:rPr lang="en-US" dirty="0" smtClean="0"/>
              <a:t>Africa</a:t>
            </a:r>
          </a:p>
          <a:p>
            <a:r>
              <a:rPr lang="en-US" dirty="0" smtClean="0"/>
              <a:t>Asia</a:t>
            </a:r>
          </a:p>
          <a:p>
            <a:r>
              <a:rPr lang="en-US" dirty="0" smtClean="0"/>
              <a:t>MENA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568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Causes</a:t>
            </a:r>
          </a:p>
          <a:p>
            <a:r>
              <a:rPr lang="en-US" dirty="0" smtClean="0"/>
              <a:t>Entrenched, difficult to reverse</a:t>
            </a:r>
          </a:p>
          <a:p>
            <a:r>
              <a:rPr lang="en-US" dirty="0" smtClean="0"/>
              <a:t>Cyclical</a:t>
            </a:r>
          </a:p>
          <a:p>
            <a:r>
              <a:rPr lang="en-US" dirty="0" smtClean="0"/>
              <a:t>Impact on physical and mental health</a:t>
            </a:r>
          </a:p>
          <a:p>
            <a:r>
              <a:rPr lang="en-US" dirty="0" smtClean="0"/>
              <a:t>Prevalence of crime</a:t>
            </a:r>
          </a:p>
          <a:p>
            <a:r>
              <a:rPr lang="en-US" dirty="0" smtClean="0"/>
              <a:t>Slavery</a:t>
            </a:r>
          </a:p>
          <a:p>
            <a:pPr lvl="1"/>
            <a:r>
              <a:rPr lang="en-US" dirty="0" smtClean="0"/>
              <a:t>Chattel slavery</a:t>
            </a:r>
          </a:p>
          <a:p>
            <a:pPr lvl="1"/>
            <a:r>
              <a:rPr lang="en-US" dirty="0" smtClean="0"/>
              <a:t>Debt bondage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519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Global Stratification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Modernization Theory</a:t>
            </a:r>
          </a:p>
          <a:p>
            <a:pPr lvl="1"/>
            <a:r>
              <a:rPr lang="en-US" dirty="0" smtClean="0"/>
              <a:t>Lack of industrialization</a:t>
            </a:r>
          </a:p>
          <a:p>
            <a:pPr lvl="1"/>
            <a:r>
              <a:rPr lang="en-US" dirty="0" smtClean="0"/>
              <a:t>Ethnocentric bias of theory</a:t>
            </a:r>
          </a:p>
          <a:p>
            <a:pPr lvl="1"/>
            <a:r>
              <a:rPr lang="en-US" dirty="0" smtClean="0"/>
              <a:t>Culture at risk</a:t>
            </a:r>
          </a:p>
          <a:p>
            <a:r>
              <a:rPr lang="en-US" dirty="0" smtClean="0"/>
              <a:t>Dependency Theory</a:t>
            </a:r>
          </a:p>
          <a:p>
            <a:pPr lvl="1"/>
            <a:r>
              <a:rPr lang="en-US" dirty="0" smtClean="0"/>
              <a:t>Core nations</a:t>
            </a:r>
          </a:p>
          <a:p>
            <a:pPr lvl="1"/>
            <a:r>
              <a:rPr lang="en-US" dirty="0" smtClean="0"/>
              <a:t>Exploitation</a:t>
            </a:r>
          </a:p>
          <a:p>
            <a:pPr lvl="1"/>
            <a:r>
              <a:rPr lang="en-US" smtClean="0"/>
              <a:t>World Bank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147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Widescreen</PresentationFormat>
  <Paragraphs>42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Neue Helvetica W01</vt:lpstr>
      <vt:lpstr>Office Theme</vt:lpstr>
      <vt:lpstr>Chapter 10 Global Inequality</vt:lpstr>
      <vt:lpstr>Global Stratification and Classification</vt:lpstr>
      <vt:lpstr>Global Wealth and Poverty</vt:lpstr>
      <vt:lpstr>Who Are the Impoverished? </vt:lpstr>
      <vt:lpstr>Consequences of Poverty</vt:lpstr>
      <vt:lpstr>Theoretical Perspectives on Global Stratification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2018-12-21T20:28:52Z</dcterms:created>
  <dcterms:modified xsi:type="dcterms:W3CDTF">2018-12-21T20:28:59Z</dcterms:modified>
</cp:coreProperties>
</file>