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 Culture</a:t>
            </a:r>
          </a:p>
          <a:p>
            <a:r>
              <a:rPr lang="en-US" dirty="0" smtClean="0"/>
              <a:t>Nonmaterial Culture</a:t>
            </a:r>
          </a:p>
          <a:p>
            <a:r>
              <a:rPr lang="en-US" dirty="0" smtClean="0"/>
              <a:t>Cultural Universals</a:t>
            </a:r>
          </a:p>
          <a:p>
            <a:r>
              <a:rPr lang="en-US" dirty="0" smtClean="0"/>
              <a:t>Ethnocentrism</a:t>
            </a:r>
          </a:p>
          <a:p>
            <a:r>
              <a:rPr lang="en-US" dirty="0" smtClean="0"/>
              <a:t>Cultural Relativism</a:t>
            </a:r>
          </a:p>
          <a:p>
            <a:r>
              <a:rPr lang="en-US" dirty="0" smtClean="0"/>
              <a:t>Culture Shock</a:t>
            </a:r>
          </a:p>
          <a:p>
            <a:r>
              <a:rPr lang="en-US" dirty="0" err="1" smtClean="0"/>
              <a:t>Xenocentrism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82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Values And Beliefs</a:t>
            </a:r>
          </a:p>
          <a:p>
            <a:pPr lvl="1"/>
            <a:r>
              <a:rPr lang="en-US" dirty="0" smtClean="0"/>
              <a:t>Values</a:t>
            </a:r>
          </a:p>
          <a:p>
            <a:pPr lvl="1"/>
            <a:r>
              <a:rPr lang="en-US" dirty="0" smtClean="0"/>
              <a:t>Beliefs</a:t>
            </a:r>
          </a:p>
          <a:p>
            <a:pPr lvl="1"/>
            <a:r>
              <a:rPr lang="en-US" dirty="0" smtClean="0"/>
              <a:t>Ideal culture</a:t>
            </a:r>
          </a:p>
          <a:p>
            <a:pPr lvl="1"/>
            <a:r>
              <a:rPr lang="en-US" dirty="0" smtClean="0"/>
              <a:t>Real culture</a:t>
            </a:r>
          </a:p>
          <a:p>
            <a:pPr lvl="1"/>
            <a:r>
              <a:rPr lang="en-US" dirty="0" smtClean="0"/>
              <a:t>Sanctions</a:t>
            </a:r>
          </a:p>
          <a:p>
            <a:pPr lvl="1"/>
            <a:r>
              <a:rPr lang="en-US" dirty="0" smtClean="0"/>
              <a:t>Social control</a:t>
            </a:r>
          </a:p>
          <a:p>
            <a:pPr lvl="1"/>
            <a:r>
              <a:rPr lang="en-US" dirty="0" smtClean="0"/>
              <a:t>Formal and informal norms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3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Symbols And Language</a:t>
            </a:r>
          </a:p>
          <a:p>
            <a:pPr lvl="1"/>
            <a:r>
              <a:rPr lang="en-US" dirty="0" smtClean="0"/>
              <a:t>Symbols</a:t>
            </a:r>
          </a:p>
          <a:p>
            <a:pPr lvl="1"/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Sapir-Whorf Hypothesis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01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Culture and Subculture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Culture</a:t>
            </a:r>
          </a:p>
          <a:p>
            <a:r>
              <a:rPr lang="en-US" dirty="0" smtClean="0"/>
              <a:t>Popular Culture</a:t>
            </a:r>
          </a:p>
          <a:p>
            <a:r>
              <a:rPr lang="en-US" dirty="0" smtClean="0"/>
              <a:t>Subculture</a:t>
            </a:r>
          </a:p>
          <a:p>
            <a:r>
              <a:rPr lang="en-US" dirty="0" smtClean="0"/>
              <a:t>Counterculture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83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Innovation</a:t>
            </a:r>
          </a:p>
          <a:p>
            <a:r>
              <a:rPr lang="en-US" dirty="0"/>
              <a:t>Discovery</a:t>
            </a:r>
          </a:p>
          <a:p>
            <a:r>
              <a:rPr lang="en-US" dirty="0"/>
              <a:t>Invention</a:t>
            </a:r>
          </a:p>
          <a:p>
            <a:r>
              <a:rPr lang="en-US" dirty="0" smtClean="0"/>
              <a:t>Culture Lag</a:t>
            </a:r>
          </a:p>
          <a:p>
            <a:r>
              <a:rPr lang="en-US" dirty="0" smtClean="0"/>
              <a:t>Diffusion</a:t>
            </a:r>
          </a:p>
          <a:p>
            <a:r>
              <a:rPr lang="en-US" dirty="0" smtClean="0"/>
              <a:t>Globalization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42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Functionalists</a:t>
            </a:r>
          </a:p>
          <a:p>
            <a:r>
              <a:rPr lang="en-US" dirty="0" smtClean="0"/>
              <a:t>Conflict</a:t>
            </a:r>
          </a:p>
          <a:p>
            <a:r>
              <a:rPr lang="en-US" smtClean="0"/>
              <a:t>Symbolic Interaction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60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Widescreen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Neue Helvetica W01</vt:lpstr>
      <vt:lpstr>Office Theme</vt:lpstr>
      <vt:lpstr>Chapter 3 Culture</vt:lpstr>
      <vt:lpstr>What Is Culture?</vt:lpstr>
      <vt:lpstr>Elements of Culture</vt:lpstr>
      <vt:lpstr>Elements of Culture</vt:lpstr>
      <vt:lpstr>Pop Culture and Subculture  </vt:lpstr>
      <vt:lpstr>Cultural Change</vt:lpstr>
      <vt:lpstr>Theoretical Perspectives on Culture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2018-12-21T20:22:30Z</dcterms:created>
  <dcterms:modified xsi:type="dcterms:W3CDTF">2018-12-21T20:22:36Z</dcterms:modified>
</cp:coreProperties>
</file>