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8 Media And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Daily lives</a:t>
            </a:r>
          </a:p>
          <a:p>
            <a:pPr lvl="1"/>
            <a:r>
              <a:rPr lang="en-US" dirty="0" smtClean="0"/>
              <a:t>Inequalities</a:t>
            </a:r>
          </a:p>
          <a:p>
            <a:r>
              <a:rPr lang="en-US" dirty="0" smtClean="0"/>
              <a:t>Knowledge Gap</a:t>
            </a:r>
          </a:p>
          <a:p>
            <a:pPr lvl="1"/>
            <a:r>
              <a:rPr lang="en-US" dirty="0" smtClean="0"/>
              <a:t>E-Readiness</a:t>
            </a:r>
          </a:p>
          <a:p>
            <a:pPr lvl="1"/>
            <a:r>
              <a:rPr lang="en-US" dirty="0" smtClean="0"/>
              <a:t>Digital Divide</a:t>
            </a:r>
          </a:p>
          <a:p>
            <a:r>
              <a:rPr lang="en-US" dirty="0" smtClean="0"/>
              <a:t>Social Media</a:t>
            </a:r>
          </a:p>
          <a:p>
            <a:r>
              <a:rPr lang="en-US" dirty="0" smtClean="0"/>
              <a:t>Online Privacy</a:t>
            </a:r>
          </a:p>
          <a:p>
            <a:r>
              <a:rPr lang="en-US" dirty="0" smtClean="0"/>
              <a:t>Net Neutrality</a:t>
            </a:r>
          </a:p>
        </p:txBody>
      </p:sp>
    </p:spTree>
    <p:extLst>
      <p:ext uri="{BB962C8B-B14F-4D97-AF65-F5344CB8AC3E}">
        <p14:creationId xmlns:p14="http://schemas.microsoft.com/office/powerpoint/2010/main" val="3106334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And Technology In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Media</a:t>
            </a:r>
          </a:p>
          <a:p>
            <a:r>
              <a:rPr lang="en-US" dirty="0" smtClean="0"/>
              <a:t>Categorizing Technology</a:t>
            </a:r>
          </a:p>
          <a:p>
            <a:pPr lvl="1"/>
            <a:r>
              <a:rPr lang="en-US" dirty="0"/>
              <a:t>Utility Patents</a:t>
            </a:r>
          </a:p>
          <a:p>
            <a:pPr lvl="1"/>
            <a:r>
              <a:rPr lang="en-US" dirty="0"/>
              <a:t>Design Patents</a:t>
            </a:r>
          </a:p>
          <a:p>
            <a:pPr lvl="1"/>
            <a:r>
              <a:rPr lang="en-US" dirty="0"/>
              <a:t>Plant </a:t>
            </a:r>
            <a:r>
              <a:rPr lang="en-US" dirty="0" smtClean="0"/>
              <a:t>Patents</a:t>
            </a:r>
          </a:p>
          <a:p>
            <a:r>
              <a:rPr lang="en-US" dirty="0" smtClean="0"/>
              <a:t>Evolutionary Model of Technological Change</a:t>
            </a:r>
          </a:p>
        </p:txBody>
      </p:sp>
    </p:spTree>
    <p:extLst>
      <p:ext uri="{BB962C8B-B14F-4D97-AF65-F5344CB8AC3E}">
        <p14:creationId xmlns:p14="http://schemas.microsoft.com/office/powerpoint/2010/main" val="1903861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Media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 Newspaper</a:t>
            </a:r>
          </a:p>
          <a:p>
            <a:pPr lvl="1"/>
            <a:r>
              <a:rPr lang="en-US" dirty="0" smtClean="0"/>
              <a:t>Printing Press</a:t>
            </a:r>
          </a:p>
          <a:p>
            <a:pPr lvl="1"/>
            <a:r>
              <a:rPr lang="en-US" dirty="0" smtClean="0"/>
              <a:t>Telegraph</a:t>
            </a:r>
          </a:p>
          <a:p>
            <a:pPr lvl="1"/>
            <a:r>
              <a:rPr lang="en-US" dirty="0" smtClean="0"/>
              <a:t>Online Newspapers</a:t>
            </a:r>
          </a:p>
          <a:p>
            <a:r>
              <a:rPr lang="en-US" dirty="0" smtClean="0"/>
              <a:t>Television and Radio</a:t>
            </a:r>
          </a:p>
          <a:p>
            <a:r>
              <a:rPr lang="en-US" dirty="0" smtClean="0"/>
              <a:t>Film</a:t>
            </a:r>
          </a:p>
          <a:p>
            <a:r>
              <a:rPr lang="en-US" dirty="0" smtClean="0"/>
              <a:t>New Media</a:t>
            </a:r>
          </a:p>
          <a:p>
            <a:r>
              <a:rPr lang="en-US" dirty="0" smtClean="0"/>
              <a:t>Product Advertising</a:t>
            </a:r>
          </a:p>
          <a:p>
            <a:r>
              <a:rPr lang="en-US" dirty="0" smtClean="0"/>
              <a:t>Homogenization and Fragmentation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413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Implications Of Media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Media Globalization</a:t>
            </a:r>
          </a:p>
          <a:p>
            <a:pPr lvl="1"/>
            <a:r>
              <a:rPr lang="en-US" dirty="0" smtClean="0"/>
              <a:t>Media Consolidation</a:t>
            </a:r>
          </a:p>
          <a:p>
            <a:pPr lvl="1"/>
            <a:r>
              <a:rPr lang="en-US" dirty="0" smtClean="0"/>
              <a:t>Oligopoly</a:t>
            </a:r>
          </a:p>
          <a:p>
            <a:pPr lvl="1"/>
            <a:r>
              <a:rPr lang="en-US" dirty="0" smtClean="0"/>
              <a:t>Monopoly</a:t>
            </a:r>
          </a:p>
          <a:p>
            <a:pPr lvl="1"/>
            <a:r>
              <a:rPr lang="en-US" dirty="0" smtClean="0"/>
              <a:t>Cultural and Ideological Bias</a:t>
            </a:r>
          </a:p>
          <a:p>
            <a:r>
              <a:rPr lang="en-US" dirty="0" smtClean="0"/>
              <a:t>Technological Globalization</a:t>
            </a:r>
            <a:r>
              <a:rPr lang="en-US" dirty="0"/>
              <a:t>	</a:t>
            </a:r>
          </a:p>
          <a:p>
            <a:pPr lvl="1"/>
            <a:r>
              <a:rPr lang="en-US" dirty="0" smtClean="0"/>
              <a:t>Technological </a:t>
            </a:r>
            <a:r>
              <a:rPr lang="en-US" dirty="0" err="1" smtClean="0"/>
              <a:t>Diffussion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8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Media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Commercial function</a:t>
            </a:r>
          </a:p>
          <a:p>
            <a:pPr lvl="1"/>
            <a:r>
              <a:rPr lang="en-US" dirty="0" smtClean="0"/>
              <a:t>Entertainment function </a:t>
            </a:r>
          </a:p>
          <a:p>
            <a:pPr lvl="1"/>
            <a:r>
              <a:rPr lang="en-US" dirty="0" smtClean="0"/>
              <a:t>Social Norm functions</a:t>
            </a:r>
          </a:p>
          <a:p>
            <a:pPr lvl="2"/>
            <a:r>
              <a:rPr lang="en-US" dirty="0" smtClean="0"/>
              <a:t>Norms</a:t>
            </a:r>
          </a:p>
          <a:p>
            <a:pPr lvl="2"/>
            <a:r>
              <a:rPr lang="en-US" dirty="0" smtClean="0"/>
              <a:t>Values</a:t>
            </a:r>
          </a:p>
          <a:p>
            <a:pPr lvl="2"/>
            <a:r>
              <a:rPr lang="en-US" dirty="0" smtClean="0"/>
              <a:t>Beliefs</a:t>
            </a:r>
          </a:p>
          <a:p>
            <a:pPr lvl="1"/>
            <a:r>
              <a:rPr lang="en-US" dirty="0" smtClean="0"/>
              <a:t>Life-Changing functions</a:t>
            </a:r>
          </a:p>
          <a:p>
            <a:pPr lvl="2"/>
            <a:r>
              <a:rPr lang="en-US" dirty="0" smtClean="0"/>
              <a:t>Narcotizing dysfunction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695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Media And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Control of media and technology</a:t>
            </a:r>
          </a:p>
          <a:p>
            <a:pPr lvl="2"/>
            <a:r>
              <a:rPr lang="en-US" dirty="0" smtClean="0"/>
              <a:t>Gatekeeping</a:t>
            </a:r>
          </a:p>
          <a:p>
            <a:pPr lvl="2"/>
            <a:r>
              <a:rPr lang="en-US" dirty="0" smtClean="0"/>
              <a:t>Inequality</a:t>
            </a:r>
          </a:p>
          <a:p>
            <a:pPr lvl="1"/>
            <a:r>
              <a:rPr lang="en-US" dirty="0" smtClean="0"/>
              <a:t>Technological social control and digital surveillance </a:t>
            </a:r>
          </a:p>
          <a:p>
            <a:pPr lvl="2"/>
            <a:r>
              <a:rPr lang="en-US" dirty="0" smtClean="0"/>
              <a:t>Panoptic Surveillance</a:t>
            </a:r>
          </a:p>
          <a:p>
            <a:pPr lvl="1"/>
            <a:r>
              <a:rPr lang="en-US" dirty="0" smtClean="0"/>
              <a:t>Feminist Perspective</a:t>
            </a:r>
          </a:p>
          <a:p>
            <a:pPr lvl="2"/>
            <a:r>
              <a:rPr lang="en-US" dirty="0" smtClean="0"/>
              <a:t>Gender gap</a:t>
            </a:r>
          </a:p>
          <a:p>
            <a:pPr lvl="2"/>
            <a:r>
              <a:rPr lang="en-US" dirty="0" err="1" smtClean="0"/>
              <a:t>Cyberfeminism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2983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Perspectives On Media And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Social Construction of Reality</a:t>
            </a:r>
          </a:p>
          <a:p>
            <a:pPr lvl="2"/>
            <a:r>
              <a:rPr lang="en-US" dirty="0" smtClean="0"/>
              <a:t>Symbols</a:t>
            </a:r>
          </a:p>
          <a:p>
            <a:pPr lvl="1"/>
            <a:r>
              <a:rPr lang="en-US" dirty="0" smtClean="0"/>
              <a:t>Social Networking and Social Construction</a:t>
            </a:r>
          </a:p>
          <a:p>
            <a:pPr lvl="2"/>
            <a:r>
              <a:rPr lang="en-US" smtClean="0"/>
              <a:t>More advertising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443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162</Words>
  <Application>Microsoft Office PowerPoint</Application>
  <PresentationFormat>Widescreen</PresentationFormat>
  <Paragraphs>67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Neue Helvetica W01</vt:lpstr>
      <vt:lpstr>Office Theme</vt:lpstr>
      <vt:lpstr>Chapter 8 Media And Technology</vt:lpstr>
      <vt:lpstr>What Is Technology</vt:lpstr>
      <vt:lpstr>Media And Technology In Society</vt:lpstr>
      <vt:lpstr>Types Of Media And Technology</vt:lpstr>
      <vt:lpstr>Global Implications Of Media And Technology</vt:lpstr>
      <vt:lpstr>Theoretical Perspectives On Media And Technology</vt:lpstr>
      <vt:lpstr>Theoretical Perspectives On Media And Technology</vt:lpstr>
      <vt:lpstr>Theoretical Perspectives On Media And Technology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</dc:creator>
  <cp:lastModifiedBy>Kathy</cp:lastModifiedBy>
  <cp:revision>4</cp:revision>
  <dcterms:created xsi:type="dcterms:W3CDTF">2018-12-18T21:13:00Z</dcterms:created>
  <dcterms:modified xsi:type="dcterms:W3CDTF">2018-12-19T01:23:19Z</dcterms:modified>
</cp:coreProperties>
</file>