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12 Gender, Sex, and Sexuality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 and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Sex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Sexual Orientation</a:t>
            </a:r>
          </a:p>
          <a:p>
            <a:pPr lvl="1"/>
            <a:r>
              <a:rPr lang="en-US" dirty="0" smtClean="0"/>
              <a:t>Heterosexism</a:t>
            </a:r>
          </a:p>
          <a:p>
            <a:r>
              <a:rPr lang="en-US" dirty="0" smtClean="0"/>
              <a:t>Gender Roles</a:t>
            </a:r>
          </a:p>
          <a:p>
            <a:r>
              <a:rPr lang="en-US" dirty="0" smtClean="0"/>
              <a:t>Gender Identity</a:t>
            </a:r>
          </a:p>
          <a:p>
            <a:pPr lvl="1"/>
            <a:r>
              <a:rPr lang="en-US" dirty="0" smtClean="0"/>
              <a:t>Transgender</a:t>
            </a:r>
          </a:p>
          <a:p>
            <a:pPr lvl="1"/>
            <a:r>
              <a:rPr lang="en-US" dirty="0" smtClean="0"/>
              <a:t>Gender dysphoria</a:t>
            </a:r>
          </a:p>
        </p:txBody>
      </p:sp>
    </p:spTree>
    <p:extLst>
      <p:ext uri="{BB962C8B-B14F-4D97-AF65-F5344CB8AC3E}">
        <p14:creationId xmlns:p14="http://schemas.microsoft.com/office/powerpoint/2010/main" val="2817189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Socialization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Gender Socialization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School</a:t>
            </a:r>
          </a:p>
          <a:p>
            <a:pPr lvl="1"/>
            <a:r>
              <a:rPr lang="en-US" dirty="0" smtClean="0"/>
              <a:t>Peers</a:t>
            </a:r>
          </a:p>
          <a:p>
            <a:pPr lvl="1"/>
            <a:r>
              <a:rPr lang="en-US" dirty="0" smtClean="0"/>
              <a:t>Media</a:t>
            </a:r>
          </a:p>
          <a:p>
            <a:r>
              <a:rPr lang="en-US" dirty="0" smtClean="0"/>
              <a:t>Stereotypes</a:t>
            </a:r>
          </a:p>
          <a:p>
            <a:r>
              <a:rPr lang="en-US" dirty="0" smtClean="0"/>
              <a:t>Sexism</a:t>
            </a:r>
          </a:p>
          <a:p>
            <a:r>
              <a:rPr lang="en-US" dirty="0" smtClean="0"/>
              <a:t>Gender Stratification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97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Gender roles in the family as functional</a:t>
            </a:r>
          </a:p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Gender roles as inequality</a:t>
            </a:r>
          </a:p>
          <a:p>
            <a:pPr lvl="1"/>
            <a:r>
              <a:rPr lang="en-US" dirty="0" smtClean="0"/>
              <a:t>Feminist theory</a:t>
            </a:r>
          </a:p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Doing Gender</a:t>
            </a:r>
          </a:p>
          <a:p>
            <a:pPr lvl="1"/>
            <a:r>
              <a:rPr lang="en-US" dirty="0" smtClean="0"/>
              <a:t>Biological Determinism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202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 Attitudes and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Sexuality</a:t>
            </a:r>
          </a:p>
          <a:p>
            <a:r>
              <a:rPr lang="en-US" dirty="0" smtClean="0"/>
              <a:t>Sexuality around the world</a:t>
            </a:r>
          </a:p>
          <a:p>
            <a:r>
              <a:rPr lang="en-US" dirty="0" smtClean="0"/>
              <a:t>Sexuality in the United States</a:t>
            </a:r>
          </a:p>
          <a:p>
            <a:r>
              <a:rPr lang="en-US" dirty="0" smtClean="0"/>
              <a:t>Sex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537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Sociological Perspectives on Sexuality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Regulation of sexual behavior by family structure</a:t>
            </a:r>
          </a:p>
          <a:p>
            <a:pPr lvl="1"/>
            <a:r>
              <a:rPr lang="en-US" dirty="0" smtClean="0"/>
              <a:t>Procreation</a:t>
            </a:r>
          </a:p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Inequality</a:t>
            </a:r>
            <a:endParaRPr lang="en-US" dirty="0"/>
          </a:p>
          <a:p>
            <a:pPr lvl="1"/>
            <a:r>
              <a:rPr lang="en-US" dirty="0" smtClean="0"/>
              <a:t>Same sex marriage</a:t>
            </a:r>
          </a:p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Labeling</a:t>
            </a:r>
          </a:p>
          <a:p>
            <a:r>
              <a:rPr lang="en-US" dirty="0" smtClean="0"/>
              <a:t>Queer Theory</a:t>
            </a:r>
          </a:p>
        </p:txBody>
      </p:sp>
    </p:spTree>
    <p:extLst>
      <p:ext uri="{BB962C8B-B14F-4D97-AF65-F5344CB8AC3E}">
        <p14:creationId xmlns:p14="http://schemas.microsoft.com/office/powerpoint/2010/main" val="591470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Widescreen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Neue Helvetica W01</vt:lpstr>
      <vt:lpstr>Office Theme</vt:lpstr>
      <vt:lpstr>Chapter 12 Gender, Sex, and Sexuality</vt:lpstr>
      <vt:lpstr>Sex and Gender</vt:lpstr>
      <vt:lpstr>Gender and Socialization</vt:lpstr>
      <vt:lpstr>Theoretical Perspectives on Gender</vt:lpstr>
      <vt:lpstr>Sexual Attitudes and Practices</vt:lpstr>
      <vt:lpstr>Sociological Perspectives on Sexuality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2018-12-21T20:33:51Z</dcterms:created>
  <dcterms:modified xsi:type="dcterms:W3CDTF">2018-12-21T20:33:58Z</dcterms:modified>
</cp:coreProperties>
</file>