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 An Introduction to Sociology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Openstax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I</a:t>
            </a:r>
            <a:r>
              <a:rPr lang="en-US" dirty="0" smtClean="0"/>
              <a:t>s Sociology?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Sociology is the study of society and culture.</a:t>
            </a:r>
          </a:p>
          <a:p>
            <a:r>
              <a:rPr lang="en-US" dirty="0" smtClean="0"/>
              <a:t>Micro vs Macro levels of study</a:t>
            </a:r>
          </a:p>
          <a:p>
            <a:r>
              <a:rPr lang="en-US" dirty="0" smtClean="0"/>
              <a:t>Society</a:t>
            </a:r>
          </a:p>
          <a:p>
            <a:r>
              <a:rPr lang="en-US" dirty="0" smtClean="0"/>
              <a:t>Culture</a:t>
            </a:r>
          </a:p>
          <a:p>
            <a:r>
              <a:rPr lang="en-US" dirty="0" smtClean="0"/>
              <a:t>The Sociological Imagination</a:t>
            </a:r>
          </a:p>
          <a:p>
            <a:r>
              <a:rPr lang="en-US" dirty="0" smtClean="0"/>
              <a:t>Reification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08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Studying Patterns: How Sociologists View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Cultural Patterns</a:t>
            </a:r>
          </a:p>
          <a:p>
            <a:r>
              <a:rPr lang="en-US" dirty="0" smtClean="0"/>
              <a:t>Social Facts</a:t>
            </a:r>
          </a:p>
          <a:p>
            <a:r>
              <a:rPr lang="en-US" dirty="0" smtClean="0"/>
              <a:t>Figuration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648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Of Sociology: Creating A Discipline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August Comte</a:t>
            </a:r>
          </a:p>
          <a:p>
            <a:pPr lvl="1"/>
            <a:r>
              <a:rPr lang="en-US" dirty="0" smtClean="0"/>
              <a:t>Positivism</a:t>
            </a:r>
          </a:p>
          <a:p>
            <a:r>
              <a:rPr lang="en-US" dirty="0" smtClean="0"/>
              <a:t>Harriet Martineau</a:t>
            </a:r>
          </a:p>
          <a:p>
            <a:r>
              <a:rPr lang="en-US" dirty="0" smtClean="0"/>
              <a:t>Karl Marx</a:t>
            </a:r>
          </a:p>
          <a:p>
            <a:r>
              <a:rPr lang="en-US" dirty="0" smtClean="0"/>
              <a:t>Herbert Spencer</a:t>
            </a:r>
          </a:p>
          <a:p>
            <a:r>
              <a:rPr lang="en-US" dirty="0" smtClean="0"/>
              <a:t>Georg Simmel</a:t>
            </a:r>
          </a:p>
          <a:p>
            <a:r>
              <a:rPr lang="en-US" dirty="0" smtClean="0"/>
              <a:t>Emile Durkheim</a:t>
            </a:r>
          </a:p>
          <a:p>
            <a:r>
              <a:rPr lang="en-US" dirty="0" smtClean="0"/>
              <a:t>George Herbert Mead</a:t>
            </a:r>
          </a:p>
          <a:p>
            <a:r>
              <a:rPr lang="en-US" dirty="0" smtClean="0"/>
              <a:t>Max Weber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591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Theory</a:t>
            </a:r>
          </a:p>
          <a:p>
            <a:r>
              <a:rPr lang="en-US" dirty="0" smtClean="0"/>
              <a:t>Hypothesis</a:t>
            </a:r>
          </a:p>
          <a:p>
            <a:r>
              <a:rPr lang="en-US" dirty="0" smtClean="0"/>
              <a:t>Grand Theories</a:t>
            </a:r>
          </a:p>
          <a:p>
            <a:r>
              <a:rPr lang="en-US" dirty="0" smtClean="0"/>
              <a:t>Paradigms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999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Perspectives: Functionalism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Functionalist Theory</a:t>
            </a:r>
          </a:p>
          <a:p>
            <a:r>
              <a:rPr lang="en-US" dirty="0" smtClean="0"/>
              <a:t>Social Institutions</a:t>
            </a:r>
          </a:p>
          <a:p>
            <a:r>
              <a:rPr lang="en-US" dirty="0" smtClean="0"/>
              <a:t>Dynamic Equilibrium</a:t>
            </a:r>
          </a:p>
          <a:p>
            <a:r>
              <a:rPr lang="en-US" dirty="0" smtClean="0"/>
              <a:t>Social Facts</a:t>
            </a:r>
          </a:p>
          <a:p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Manifest functions</a:t>
            </a:r>
          </a:p>
          <a:p>
            <a:pPr lvl="1"/>
            <a:r>
              <a:rPr lang="en-US" dirty="0" smtClean="0"/>
              <a:t>Latent functions</a:t>
            </a:r>
          </a:p>
          <a:p>
            <a:pPr lvl="1"/>
            <a:r>
              <a:rPr lang="en-US" dirty="0" smtClean="0"/>
              <a:t>Dysfunctions</a:t>
            </a:r>
          </a:p>
        </p:txBody>
      </p:sp>
    </p:spTree>
    <p:extLst>
      <p:ext uri="{BB962C8B-B14F-4D97-AF65-F5344CB8AC3E}">
        <p14:creationId xmlns:p14="http://schemas.microsoft.com/office/powerpoint/2010/main" val="3621891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Perspectives: Conflict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Theory</a:t>
            </a:r>
          </a:p>
          <a:p>
            <a:r>
              <a:rPr lang="en-US" dirty="0" smtClean="0"/>
              <a:t>Limited Resources</a:t>
            </a:r>
          </a:p>
          <a:p>
            <a:r>
              <a:rPr lang="en-US" dirty="0" smtClean="0"/>
              <a:t>Competition</a:t>
            </a:r>
          </a:p>
          <a:p>
            <a:r>
              <a:rPr lang="en-US" dirty="0" smtClean="0"/>
              <a:t>Inequality</a:t>
            </a:r>
          </a:p>
          <a:p>
            <a:r>
              <a:rPr lang="en-US" dirty="0" smtClean="0"/>
              <a:t>Marx</a:t>
            </a:r>
          </a:p>
          <a:p>
            <a:r>
              <a:rPr lang="en-US" dirty="0" smtClean="0"/>
              <a:t>Weber</a:t>
            </a:r>
          </a:p>
          <a:p>
            <a:r>
              <a:rPr lang="en-US" dirty="0" smtClean="0"/>
              <a:t>Simmel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560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Symbolic Interactionist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Symbolic Interactionism</a:t>
            </a:r>
          </a:p>
          <a:p>
            <a:r>
              <a:rPr lang="en-US" dirty="0" smtClean="0"/>
              <a:t>Interactions between individuals</a:t>
            </a:r>
          </a:p>
          <a:p>
            <a:r>
              <a:rPr lang="en-US" dirty="0" smtClean="0"/>
              <a:t>Patterns</a:t>
            </a:r>
          </a:p>
          <a:p>
            <a:r>
              <a:rPr lang="en-US" dirty="0" smtClean="0"/>
              <a:t>Symbols and meaning</a:t>
            </a:r>
          </a:p>
          <a:p>
            <a:r>
              <a:rPr lang="en-US" dirty="0" smtClean="0"/>
              <a:t>Dramaturgical analysis</a:t>
            </a:r>
          </a:p>
          <a:p>
            <a:r>
              <a:rPr lang="en-US" dirty="0" smtClean="0"/>
              <a:t>Constructivism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340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Sociology?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Contribute knowledge</a:t>
            </a:r>
          </a:p>
          <a:p>
            <a:r>
              <a:rPr lang="en-US" dirty="0" smtClean="0"/>
              <a:t>Improve society</a:t>
            </a:r>
          </a:p>
          <a:p>
            <a:r>
              <a:rPr lang="en-US" dirty="0" smtClean="0"/>
              <a:t>See our place in the world</a:t>
            </a:r>
          </a:p>
          <a:p>
            <a:r>
              <a:rPr lang="en-US" dirty="0" smtClean="0"/>
              <a:t>Personal freedom</a:t>
            </a:r>
          </a:p>
          <a:p>
            <a:r>
              <a:rPr lang="en-US" dirty="0" smtClean="0"/>
              <a:t>Live and work in </a:t>
            </a:r>
            <a:r>
              <a:rPr lang="en-US" smtClean="0"/>
              <a:t>diverse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949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Application>Microsoft Office PowerPoint</Application>
  <PresentationFormat>Widescreen</PresentationFormat>
  <Paragraphs>62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Neue Helvetica W01</vt:lpstr>
      <vt:lpstr>Office Theme</vt:lpstr>
      <vt:lpstr>Chapter 1 An Introduction to Sociology</vt:lpstr>
      <vt:lpstr>What Is Sociology?</vt:lpstr>
      <vt:lpstr>Studying Patterns: How Sociologists View Society</vt:lpstr>
      <vt:lpstr>The History Of Sociology: Creating A Discipline</vt:lpstr>
      <vt:lpstr>Theoretical Perspectives</vt:lpstr>
      <vt:lpstr>Theoretical Perspectives: Functionalism</vt:lpstr>
      <vt:lpstr>Theoretical Perspectives: Conflict Theory</vt:lpstr>
      <vt:lpstr>Symbolic Interactionist Theory</vt:lpstr>
      <vt:lpstr>Why Study Sociology?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2018-12-21T20:21:31Z</dcterms:created>
  <dcterms:modified xsi:type="dcterms:W3CDTF">2018-12-21T20:21:50Z</dcterms:modified>
</cp:coreProperties>
</file>