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 Society And Social Interaction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Openstax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Societies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Preindustrial Societies</a:t>
            </a:r>
          </a:p>
          <a:p>
            <a:pPr lvl="1"/>
            <a:r>
              <a:rPr lang="en-US" dirty="0" smtClean="0"/>
              <a:t>Hunter-Gatherer</a:t>
            </a:r>
          </a:p>
          <a:p>
            <a:pPr lvl="1"/>
            <a:r>
              <a:rPr lang="en-US" dirty="0" smtClean="0"/>
              <a:t>Pastoral</a:t>
            </a:r>
          </a:p>
          <a:p>
            <a:pPr lvl="1"/>
            <a:r>
              <a:rPr lang="en-US" dirty="0" smtClean="0"/>
              <a:t>Horticultural</a:t>
            </a:r>
          </a:p>
          <a:p>
            <a:pPr lvl="1"/>
            <a:r>
              <a:rPr lang="en-US" dirty="0" smtClean="0"/>
              <a:t>Agricultural</a:t>
            </a:r>
          </a:p>
          <a:p>
            <a:pPr lvl="1"/>
            <a:r>
              <a:rPr lang="en-US" dirty="0" smtClean="0"/>
              <a:t>Feudal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888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Societies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Industrial Society</a:t>
            </a:r>
          </a:p>
          <a:p>
            <a:pPr lvl="1"/>
            <a:r>
              <a:rPr lang="en-US" dirty="0" smtClean="0"/>
              <a:t>Industrial Revolution</a:t>
            </a:r>
          </a:p>
          <a:p>
            <a:pPr lvl="1"/>
            <a:r>
              <a:rPr lang="en-US" dirty="0" smtClean="0"/>
              <a:t>Technology</a:t>
            </a:r>
          </a:p>
          <a:p>
            <a:pPr lvl="1"/>
            <a:r>
              <a:rPr lang="en-US" dirty="0" smtClean="0"/>
              <a:t>Urbanization</a:t>
            </a:r>
          </a:p>
          <a:p>
            <a:pPr lvl="1"/>
            <a:r>
              <a:rPr lang="en-US" dirty="0" smtClean="0"/>
              <a:t>Birth of Sociology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083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Societies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Postindustrial Society</a:t>
            </a:r>
          </a:p>
          <a:p>
            <a:r>
              <a:rPr lang="en-US" dirty="0" smtClean="0"/>
              <a:t>Information Society</a:t>
            </a:r>
          </a:p>
          <a:p>
            <a:pPr lvl="1"/>
            <a:r>
              <a:rPr lang="en-US" dirty="0" smtClean="0"/>
              <a:t>Digital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430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Functionalism</a:t>
            </a:r>
          </a:p>
          <a:p>
            <a:pPr lvl="1"/>
            <a:r>
              <a:rPr lang="en-US" dirty="0" smtClean="0"/>
              <a:t>Durkheim</a:t>
            </a:r>
          </a:p>
          <a:p>
            <a:pPr lvl="1"/>
            <a:r>
              <a:rPr lang="en-US" dirty="0" smtClean="0"/>
              <a:t>Collective conscience</a:t>
            </a:r>
          </a:p>
          <a:p>
            <a:pPr lvl="1"/>
            <a:r>
              <a:rPr lang="en-US" dirty="0" smtClean="0"/>
              <a:t>Social integration</a:t>
            </a:r>
          </a:p>
          <a:p>
            <a:pPr lvl="1"/>
            <a:r>
              <a:rPr lang="en-US" dirty="0" smtClean="0"/>
              <a:t>Mechanical solidarity</a:t>
            </a:r>
          </a:p>
          <a:p>
            <a:pPr lvl="1"/>
            <a:r>
              <a:rPr lang="en-US" dirty="0" smtClean="0"/>
              <a:t>Organic solidarity</a:t>
            </a:r>
          </a:p>
          <a:p>
            <a:pPr lvl="1"/>
            <a:r>
              <a:rPr lang="en-US" dirty="0" smtClean="0"/>
              <a:t>Anomie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791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Conflict Theory</a:t>
            </a:r>
          </a:p>
          <a:p>
            <a:pPr lvl="1"/>
            <a:r>
              <a:rPr lang="en-US" dirty="0" smtClean="0"/>
              <a:t>Marx</a:t>
            </a:r>
          </a:p>
          <a:p>
            <a:pPr lvl="1"/>
            <a:r>
              <a:rPr lang="en-US" dirty="0" smtClean="0"/>
              <a:t>Bourgeoisie</a:t>
            </a:r>
          </a:p>
          <a:p>
            <a:pPr lvl="1"/>
            <a:r>
              <a:rPr lang="en-US" dirty="0" smtClean="0"/>
              <a:t>Proletariat</a:t>
            </a:r>
          </a:p>
          <a:p>
            <a:pPr lvl="1"/>
            <a:r>
              <a:rPr lang="en-US" dirty="0" smtClean="0"/>
              <a:t>Capitalism</a:t>
            </a:r>
          </a:p>
          <a:p>
            <a:pPr lvl="1"/>
            <a:r>
              <a:rPr lang="en-US" dirty="0" smtClean="0"/>
              <a:t>Alienation</a:t>
            </a:r>
          </a:p>
          <a:p>
            <a:pPr lvl="1"/>
            <a:r>
              <a:rPr lang="en-US" dirty="0" smtClean="0"/>
              <a:t>False consciousness</a:t>
            </a:r>
          </a:p>
          <a:p>
            <a:pPr lvl="1"/>
            <a:r>
              <a:rPr lang="en-US" dirty="0" smtClean="0"/>
              <a:t>Class consciousness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195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Symbolic Interactionism</a:t>
            </a:r>
          </a:p>
          <a:p>
            <a:pPr lvl="1"/>
            <a:r>
              <a:rPr lang="en-US" dirty="0" smtClean="0"/>
              <a:t>Weber</a:t>
            </a:r>
          </a:p>
          <a:p>
            <a:pPr lvl="1"/>
            <a:r>
              <a:rPr lang="en-US" dirty="0" smtClean="0"/>
              <a:t>Rationalization</a:t>
            </a:r>
          </a:p>
          <a:p>
            <a:pPr lvl="1"/>
            <a:r>
              <a:rPr lang="en-US" dirty="0" smtClean="0"/>
              <a:t>Iron cage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804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Constructions Of 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Social Construction of Reality- Berger and </a:t>
            </a:r>
            <a:r>
              <a:rPr lang="en-US" dirty="0" err="1" smtClean="0"/>
              <a:t>Luckmann</a:t>
            </a:r>
            <a:endParaRPr lang="en-US" dirty="0" smtClean="0"/>
          </a:p>
          <a:p>
            <a:r>
              <a:rPr lang="en-US" dirty="0" err="1" smtClean="0"/>
              <a:t>Habitualization</a:t>
            </a:r>
            <a:endParaRPr lang="en-US" dirty="0" smtClean="0"/>
          </a:p>
          <a:p>
            <a:r>
              <a:rPr lang="en-US" dirty="0" smtClean="0"/>
              <a:t>Institutionalization</a:t>
            </a:r>
          </a:p>
          <a:p>
            <a:r>
              <a:rPr lang="en-US" dirty="0" smtClean="0"/>
              <a:t>Thomas Theorem</a:t>
            </a:r>
          </a:p>
          <a:p>
            <a:r>
              <a:rPr lang="en-US" dirty="0" smtClean="0"/>
              <a:t>Self-fulfilling prophecy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809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 and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Role</a:t>
            </a:r>
          </a:p>
          <a:p>
            <a:pPr lvl="1"/>
            <a:r>
              <a:rPr lang="en-US" dirty="0" smtClean="0"/>
              <a:t>Role Strain</a:t>
            </a:r>
          </a:p>
          <a:p>
            <a:pPr lvl="1"/>
            <a:r>
              <a:rPr lang="en-US" dirty="0" smtClean="0"/>
              <a:t>Role Conflict</a:t>
            </a:r>
          </a:p>
          <a:p>
            <a:r>
              <a:rPr lang="en-US" dirty="0" smtClean="0"/>
              <a:t>Status</a:t>
            </a:r>
          </a:p>
          <a:p>
            <a:pPr lvl="1"/>
            <a:r>
              <a:rPr lang="en-US" dirty="0" smtClean="0"/>
              <a:t>Ascribed status</a:t>
            </a:r>
          </a:p>
          <a:p>
            <a:pPr lvl="1"/>
            <a:r>
              <a:rPr lang="en-US" dirty="0" smtClean="0"/>
              <a:t>Achieved Status</a:t>
            </a:r>
          </a:p>
          <a:p>
            <a:pPr lvl="1"/>
            <a:r>
              <a:rPr lang="en-US" dirty="0" smtClean="0"/>
              <a:t>Master Status</a:t>
            </a:r>
          </a:p>
          <a:p>
            <a:r>
              <a:rPr lang="en-US" dirty="0" smtClean="0"/>
              <a:t>Role Performance</a:t>
            </a:r>
            <a:r>
              <a:rPr lang="en-US" dirty="0"/>
              <a:t>	</a:t>
            </a:r>
            <a:endParaRPr lang="en-US" dirty="0" smtClean="0"/>
          </a:p>
          <a:p>
            <a:pPr lvl="1"/>
            <a:r>
              <a:rPr lang="en-US" dirty="0" smtClean="0"/>
              <a:t>Presentation of Self</a:t>
            </a:r>
          </a:p>
          <a:p>
            <a:pPr lvl="1"/>
            <a:r>
              <a:rPr lang="en-US" smtClean="0"/>
              <a:t>Goffman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349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Microsoft Office PowerPoint</Application>
  <PresentationFormat>Widescreen</PresentationFormat>
  <Paragraphs>62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Neue Helvetica W01</vt:lpstr>
      <vt:lpstr>Office Theme</vt:lpstr>
      <vt:lpstr>Chapter 4 Society And Social Interaction</vt:lpstr>
      <vt:lpstr>Types Of Societies</vt:lpstr>
      <vt:lpstr>Types Of Societies</vt:lpstr>
      <vt:lpstr>Types Of Societies</vt:lpstr>
      <vt:lpstr>Theoretical Perspectives On Society</vt:lpstr>
      <vt:lpstr>Theoretical Perspectives On Society</vt:lpstr>
      <vt:lpstr>Theoretical Perspectives On Society</vt:lpstr>
      <vt:lpstr>Social Constructions Of Reality</vt:lpstr>
      <vt:lpstr>Roles and Status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2018-12-21T20:22:50Z</dcterms:created>
  <dcterms:modified xsi:type="dcterms:W3CDTF">2018-12-21T20:22:55Z</dcterms:modified>
</cp:coreProperties>
</file>