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 Research Methods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Sociological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Empirical evidence</a:t>
            </a:r>
          </a:p>
          <a:p>
            <a:r>
              <a:rPr lang="en-US" dirty="0" smtClean="0"/>
              <a:t>Hypothesis</a:t>
            </a:r>
          </a:p>
          <a:p>
            <a:r>
              <a:rPr lang="en-US" dirty="0" smtClean="0"/>
              <a:t>Scientific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769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</a:t>
            </a:r>
            <a:r>
              <a:rPr lang="en-US" dirty="0"/>
              <a:t>S</a:t>
            </a:r>
            <a:r>
              <a:rPr lang="en-US" dirty="0" smtClean="0"/>
              <a:t>ociological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Scientific Method</a:t>
            </a:r>
          </a:p>
          <a:p>
            <a:pPr lvl="1"/>
            <a:r>
              <a:rPr lang="en-US" dirty="0" smtClean="0"/>
              <a:t>Ask a question</a:t>
            </a:r>
          </a:p>
          <a:p>
            <a:pPr lvl="1"/>
            <a:r>
              <a:rPr lang="en-US" dirty="0" smtClean="0"/>
              <a:t>Research existing sources</a:t>
            </a:r>
          </a:p>
          <a:p>
            <a:pPr lvl="1"/>
            <a:r>
              <a:rPr lang="en-US" dirty="0" smtClean="0"/>
              <a:t>Formulate a hypothesis</a:t>
            </a:r>
          </a:p>
          <a:p>
            <a:pPr lvl="1"/>
            <a:r>
              <a:rPr lang="en-US" dirty="0" smtClean="0"/>
              <a:t>Design and conduct a study</a:t>
            </a:r>
          </a:p>
          <a:p>
            <a:pPr lvl="1"/>
            <a:r>
              <a:rPr lang="en-US" dirty="0" smtClean="0"/>
              <a:t>Draw conclusions</a:t>
            </a:r>
          </a:p>
          <a:p>
            <a:pPr lvl="1"/>
            <a:r>
              <a:rPr lang="en-US" dirty="0" smtClean="0"/>
              <a:t>Report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95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Sociological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Reliability</a:t>
            </a:r>
          </a:p>
          <a:p>
            <a:r>
              <a:rPr lang="en-US" dirty="0" smtClean="0"/>
              <a:t>Validity</a:t>
            </a:r>
          </a:p>
          <a:p>
            <a:r>
              <a:rPr lang="en-US" dirty="0" smtClean="0"/>
              <a:t>Operational Definition</a:t>
            </a:r>
          </a:p>
          <a:p>
            <a:r>
              <a:rPr lang="en-US" dirty="0" smtClean="0"/>
              <a:t>Independent and Dependent Variables</a:t>
            </a:r>
          </a:p>
          <a:p>
            <a:r>
              <a:rPr lang="en-US" dirty="0" smtClean="0"/>
              <a:t>Interpretive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484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Problems and Patterns</a:t>
            </a:r>
          </a:p>
          <a:p>
            <a:r>
              <a:rPr lang="en-US" dirty="0" smtClean="0"/>
              <a:t>Surveys</a:t>
            </a:r>
          </a:p>
          <a:p>
            <a:pPr lvl="1"/>
            <a:r>
              <a:rPr lang="en-US" dirty="0" smtClean="0"/>
              <a:t>Population</a:t>
            </a:r>
          </a:p>
          <a:p>
            <a:pPr lvl="1"/>
            <a:r>
              <a:rPr lang="en-US" dirty="0" smtClean="0"/>
              <a:t>Sample</a:t>
            </a:r>
          </a:p>
          <a:p>
            <a:pPr lvl="1"/>
            <a:r>
              <a:rPr lang="en-US" dirty="0" smtClean="0"/>
              <a:t>Random sample</a:t>
            </a:r>
          </a:p>
          <a:p>
            <a:pPr lvl="1"/>
            <a:r>
              <a:rPr lang="en-US" dirty="0" smtClean="0"/>
              <a:t>Quantitative data</a:t>
            </a:r>
          </a:p>
          <a:p>
            <a:pPr lvl="1"/>
            <a:r>
              <a:rPr lang="en-US" dirty="0" smtClean="0"/>
              <a:t>Qualitative data</a:t>
            </a:r>
          </a:p>
          <a:p>
            <a:pPr lvl="1"/>
            <a:r>
              <a:rPr lang="en-US" dirty="0" smtClean="0"/>
              <a:t>Interview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881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Field Research</a:t>
            </a:r>
          </a:p>
          <a:p>
            <a:pPr lvl="1"/>
            <a:r>
              <a:rPr lang="en-US" dirty="0" smtClean="0"/>
              <a:t>Primary data</a:t>
            </a:r>
          </a:p>
          <a:p>
            <a:pPr lvl="1"/>
            <a:r>
              <a:rPr lang="en-US" dirty="0" smtClean="0"/>
              <a:t>Natural environment</a:t>
            </a:r>
          </a:p>
          <a:p>
            <a:pPr lvl="1"/>
            <a:r>
              <a:rPr lang="en-US" dirty="0" smtClean="0"/>
              <a:t>Participant observation</a:t>
            </a:r>
          </a:p>
          <a:p>
            <a:pPr lvl="1"/>
            <a:r>
              <a:rPr lang="en-US" dirty="0" smtClean="0"/>
              <a:t>Ethnography</a:t>
            </a:r>
          </a:p>
          <a:p>
            <a:pPr lvl="1"/>
            <a:r>
              <a:rPr lang="en-US" dirty="0" smtClean="0"/>
              <a:t>Institutional Ethnography</a:t>
            </a:r>
          </a:p>
          <a:p>
            <a:pPr lvl="1"/>
            <a:r>
              <a:rPr lang="en-US" dirty="0" smtClean="0"/>
              <a:t>Case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965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</a:p>
          <a:p>
            <a:r>
              <a:rPr lang="en-US" dirty="0" smtClean="0"/>
              <a:t>Secondary Data Analysis</a:t>
            </a:r>
          </a:p>
          <a:p>
            <a:r>
              <a:rPr lang="en-US" dirty="0" smtClean="0"/>
              <a:t>Ethics </a:t>
            </a:r>
            <a:r>
              <a:rPr lang="en-US" smtClean="0"/>
              <a:t>In Research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55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Widescreen</PresentationFormat>
  <Paragraphs>45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Neue Helvetica W01</vt:lpstr>
      <vt:lpstr>Office Theme</vt:lpstr>
      <vt:lpstr>Chapter 2 Research Methods</vt:lpstr>
      <vt:lpstr>Introduction To Sociological Research</vt:lpstr>
      <vt:lpstr>Approaches to Sociological Research</vt:lpstr>
      <vt:lpstr>Sociological Research</vt:lpstr>
      <vt:lpstr>Research Methods</vt:lpstr>
      <vt:lpstr>Research Methods</vt:lpstr>
      <vt:lpstr>Research Methods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2018-12-21T20:22:05Z</dcterms:created>
  <dcterms:modified xsi:type="dcterms:W3CDTF">2018-12-21T20:22:13Z</dcterms:modified>
</cp:coreProperties>
</file>