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6" r:id="rId3"/>
    <p:sldId id="298" r:id="rId4"/>
    <p:sldId id="302" r:id="rId5"/>
    <p:sldId id="29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3/28/2016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3/28/2016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3/28/2016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3/28/2016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3/28/2016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3/28/2016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O3QgimhZ3b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276600"/>
            <a:ext cx="82296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5.4 cultural and societal influences on adolescent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5. Adolescence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924" y="228600"/>
            <a:ext cx="4042948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this reading: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69288" cy="453548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How culture affects adolescent development</a:t>
            </a:r>
          </a:p>
        </p:txBody>
      </p:sp>
    </p:spTree>
    <p:extLst>
      <p:ext uri="{BB962C8B-B14F-4D97-AF65-F5344CB8AC3E}">
        <p14:creationId xmlns:p14="http://schemas.microsoft.com/office/powerpoint/2010/main" val="287216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What is a typical teenager?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4572000" cy="4535487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What do teenagers look like?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What do they do?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What’s important to them?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943" y="1752600"/>
            <a:ext cx="180809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685925"/>
            <a:ext cx="187642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931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Culture and adolescence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4572000" cy="4535487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Cultural expectations affect experiences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726623"/>
            <a:ext cx="269557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657600"/>
            <a:ext cx="2749501" cy="172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339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Culture and adolescence (continued)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4724400" cy="4535487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Feelings about puberty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Menstruation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*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Rites of passage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600200"/>
            <a:ext cx="2819400" cy="2489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546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2142</TotalTime>
  <Words>66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Tw Cen MT</vt:lpstr>
      <vt:lpstr>Wingdings</vt:lpstr>
      <vt:lpstr>Wingdings 2</vt:lpstr>
      <vt:lpstr>Median</vt:lpstr>
      <vt:lpstr>5.4 cultural and societal influences on adolescent development</vt:lpstr>
      <vt:lpstr>In this reading:</vt:lpstr>
      <vt:lpstr>What is a typical teenager?</vt:lpstr>
      <vt:lpstr>Culture and adolescence</vt:lpstr>
      <vt:lpstr>Culture and adolescence (continued)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Lab Technician</cp:lastModifiedBy>
  <cp:revision>115</cp:revision>
  <dcterms:created xsi:type="dcterms:W3CDTF">2015-12-15T19:05:48Z</dcterms:created>
  <dcterms:modified xsi:type="dcterms:W3CDTF">2016-03-28T13:17:46Z</dcterms:modified>
</cp:coreProperties>
</file>