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5" r:id="rId10"/>
    <p:sldId id="303" r:id="rId11"/>
    <p:sldId id="304" r:id="rId12"/>
    <p:sldId id="30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3/23/2016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6.3 socioemotional development in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 Early and Middle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49" y="457200"/>
            <a:ext cx="3733800" cy="276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Ways to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 generativity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eldercare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 we mean by “care”?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Activities of daily living (ADLs)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Instrumental activities of daily living (IADLs)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Living together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20% of 40-year-olds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provide at least 3 hours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of care per week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83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latin typeface="Arial" panose="020B0604020202020204" pitchFamily="34" charset="0"/>
                <a:cs typeface="Arial" panose="020B0604020202020204" pitchFamily="34" charset="0"/>
              </a:rPr>
              <a:t>Caregiving </a:t>
            </a:r>
            <a:r>
              <a:rPr lang="en-US" sz="400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be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Have to balance other responsibilities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role conflict and role strain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Depression, social isolation, health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problems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48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Caregiving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 be rewarding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Repaying a debt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Confidence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Helping family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75260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17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Personality changes in adulthood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Erikson’s stage of generativity vs. stagnation</a:t>
            </a:r>
          </a:p>
          <a:p>
            <a:pPr lvl="1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Grandparenting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Caregiving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does personality change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52450" indent="-495300">
              <a:spcBef>
                <a:spcPts val="0"/>
              </a:spcBef>
            </a:pPr>
            <a:r>
              <a:rPr lang="en-US" sz="3200" dirty="0" smtClean="0"/>
              <a:t>“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Big five” theory</a:t>
            </a:r>
          </a:p>
          <a:p>
            <a:pPr marL="952500" lvl="1" indent="-495300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Openness to experience</a:t>
            </a:r>
          </a:p>
          <a:p>
            <a:pPr marL="952500" lvl="1" indent="-495300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Conscientiousness</a:t>
            </a:r>
          </a:p>
          <a:p>
            <a:pPr marL="952500" lvl="1" indent="-495300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Extraversion</a:t>
            </a:r>
          </a:p>
          <a:p>
            <a:pPr marL="952500" lvl="1" indent="-495300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Agreeableness</a:t>
            </a:r>
          </a:p>
          <a:p>
            <a:pPr marL="952500" lvl="1" indent="-495300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Neuroticism</a:t>
            </a:r>
          </a:p>
          <a:p>
            <a:pPr marL="552450" indent="-495300">
              <a:spcBef>
                <a:spcPts val="0"/>
              </a:spcBef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change much after age 30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00200"/>
            <a:ext cx="18478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27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does personality change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? (continued)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52450" indent="-49530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Adopt better coping mechanisms</a:t>
            </a:r>
          </a:p>
          <a:p>
            <a:pPr marL="552450" indent="-49530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More self-confident</a:t>
            </a:r>
          </a:p>
          <a:p>
            <a:pPr marL="552450" indent="-49530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Happier</a:t>
            </a:r>
          </a:p>
          <a:p>
            <a:pPr marL="552450" indent="-495300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May depend on life experiences</a:t>
            </a:r>
          </a:p>
        </p:txBody>
      </p:sp>
    </p:spTree>
    <p:extLst>
      <p:ext uri="{BB962C8B-B14F-4D97-AF65-F5344CB8AC3E}">
        <p14:creationId xmlns:p14="http://schemas.microsoft.com/office/powerpoint/2010/main" val="24925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Erikson – Generativity vs.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stagnation</a:t>
            </a:r>
            <a:r>
              <a:rPr lang="en-US" sz="3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116888" cy="4114800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sz="3200" dirty="0" smtClean="0"/>
              <a:t>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Generativity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Feeling you’ve done something to benefit others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Self-determined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Comes from different sources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Commitment scripts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Redemption sequences</a:t>
            </a:r>
          </a:p>
        </p:txBody>
      </p:sp>
    </p:spTree>
    <p:extLst>
      <p:ext uri="{BB962C8B-B14F-4D97-AF65-F5344CB8AC3E}">
        <p14:creationId xmlns:p14="http://schemas.microsoft.com/office/powerpoint/2010/main" val="306407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Erikson – Generativity vs.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stagnation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r>
              <a:rPr lang="en-US" sz="3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16888" cy="4114800"/>
          </a:xfrm>
        </p:spPr>
        <p:txBody>
          <a:bodyPr/>
          <a:lstStyle/>
          <a:p>
            <a:pPr marL="0" indent="0"/>
            <a:r>
              <a:rPr lang="en-US" sz="4000" dirty="0" smtClean="0"/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Stagnation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feeling you’ve done anything to benefit others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Contamination sequences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Midlife crisis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609600" y="2133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6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Ways to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 generativity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Grandparenting</a:t>
            </a:r>
            <a:endParaRPr lang="en-US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16888" cy="4114800"/>
          </a:xfrm>
        </p:spPr>
        <p:txBody>
          <a:bodyPr/>
          <a:lstStyle/>
          <a:p>
            <a:pPr marL="0" indent="0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Family watchdogs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Keep an eye on everyone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Help out during times of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crisis</a:t>
            </a:r>
          </a:p>
          <a:p>
            <a:pPr lvl="2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Taking over care of grandchildren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609600" y="2133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>
              <a:latin typeface="Tahoma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002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93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Grandparenting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hallenges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Raising grandchildren may be challenging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 from difficult circumstances</a:t>
            </a: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Deal with own feelings while caring for kids</a:t>
            </a: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Trouble keeping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Trouble getting help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37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Grandparenting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challenges (continued)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4873752" cy="4495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rewarding</a:t>
            </a: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Help keep family together</a:t>
            </a:r>
          </a:p>
          <a:p>
            <a:pPr lvl="1"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Show kids importance of taking care of family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1676400"/>
            <a:ext cx="26193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58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2405</TotalTime>
  <Words>259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6.3 socioemotional development in adulthood</vt:lpstr>
      <vt:lpstr>In this reading:</vt:lpstr>
      <vt:lpstr>How does personality change?</vt:lpstr>
      <vt:lpstr>How does personality change? (continued)</vt:lpstr>
      <vt:lpstr>Erikson – Generativity vs. stagnation </vt:lpstr>
      <vt:lpstr>Erikson – Generativity vs. stagnation (continued) </vt:lpstr>
      <vt:lpstr>Ways to achieve generativity: Grandparenting</vt:lpstr>
      <vt:lpstr>Grandparenting challenges</vt:lpstr>
      <vt:lpstr>Grandparenting challenges (continued)</vt:lpstr>
      <vt:lpstr>Ways to achieve generativity: eldercare</vt:lpstr>
      <vt:lpstr>Caregiving challenges</vt:lpstr>
      <vt:lpstr>Caregiving 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128</cp:revision>
  <dcterms:created xsi:type="dcterms:W3CDTF">2015-12-15T19:05:48Z</dcterms:created>
  <dcterms:modified xsi:type="dcterms:W3CDTF">2016-03-23T17:55:15Z</dcterms:modified>
</cp:coreProperties>
</file>