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84" r:id="rId3"/>
    <p:sldId id="285" r:id="rId4"/>
    <p:sldId id="29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8" autoAdjust="0"/>
    <p:restoredTop sz="94660"/>
  </p:normalViewPr>
  <p:slideViewPr>
    <p:cSldViewPr>
      <p:cViewPr varScale="1">
        <p:scale>
          <a:sx n="92" d="100"/>
          <a:sy n="92" d="100"/>
        </p:scale>
        <p:origin x="-46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 algn="ctr" eaLnBrk="1" latinLnBrk="0" hangingPunct="1"/>
            <a:fld id="{23A271A1-F6D6-438B-A432-4747EE7ECD40}" type="datetimeFigureOut">
              <a:rPr lang="en-US" smtClean="0"/>
              <a:pPr algn="ctr" eaLnBrk="1" latinLnBrk="0" hangingPunct="1"/>
              <a:t>2/10/2016</a:t>
            </a:fld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tx2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2/10/2016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kumimoji="0" lang="en-US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C3432C0-0C41-400B-B27C-6061CE6ADCA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7711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145088" y="2017713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145088" y="4151313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3D68183-5178-466C-8A16-CD9E75587D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5942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2/10/2016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‹#›</a:t>
            </a:fld>
            <a:endParaRPr kumimoji="0" lang="en-US" sz="2400" dirty="0">
              <a:solidFill>
                <a:srgbClr val="FFFFFF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2/10/2016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‹#›</a:t>
            </a:fld>
            <a:endParaRPr kumimoji="0"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2/10/2016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‹#›</a:t>
            </a:fld>
            <a:endParaRPr kumimoji="0"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kumimoji="0"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2/10/2016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2/10/2016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2/10/2016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2/10/2016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‹#›</a:t>
            </a:fld>
            <a:endParaRPr kumimoji="0" lang="en-US" sz="2800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kumimoji="0"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2/10/2016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endParaRPr kumimoji="0" lang="en-US" sz="1400" dirty="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‹#›</a:t>
            </a:fld>
            <a:endParaRPr kumimoji="0" lang="en-US" sz="1400" b="1" dirty="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4" r:id="rId12"/>
    <p:sldLayoutId id="2147483675" r:id="rId13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276600"/>
            <a:ext cx="7924800" cy="17526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4.4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socioemotional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development in childhood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4.Infancy and Childhood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28600"/>
            <a:ext cx="4419600" cy="331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3855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93037" cy="1462087"/>
          </a:xfrm>
        </p:spPr>
        <p:txBody>
          <a:bodyPr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Popularity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600200"/>
            <a:ext cx="5410200" cy="4840287"/>
          </a:xfrm>
        </p:spPr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Popular</a:t>
            </a:r>
          </a:p>
          <a:p>
            <a:pPr lvl="1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Elementary school = well-liked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 middle/high school = well-known</a:t>
            </a:r>
          </a:p>
          <a:p>
            <a:pPr lvl="1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Good social skills</a:t>
            </a:r>
          </a:p>
          <a:p>
            <a:pPr lvl="1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Relational aggression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676400"/>
            <a:ext cx="2881745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53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93037" cy="1462087"/>
          </a:xfrm>
        </p:spPr>
        <p:txBody>
          <a:bodyPr/>
          <a:lstStyle/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Popularity (continued)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600200"/>
            <a:ext cx="5410200" cy="4840287"/>
          </a:xfrm>
        </p:spPr>
        <p:txBody>
          <a:bodyPr/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Rejected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Actively disliked by peers</a:t>
            </a:r>
          </a:p>
          <a:p>
            <a:pPr lvl="1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Often bullied/harassed</a:t>
            </a:r>
          </a:p>
          <a:p>
            <a:pPr lvl="1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Associated with adjustment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problems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676400"/>
            <a:ext cx="3096684" cy="232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6949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152400"/>
            <a:ext cx="7793037" cy="1462087"/>
          </a:xfrm>
        </p:spPr>
        <p:txBody>
          <a:bodyPr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Popularity (continued)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1676400"/>
            <a:ext cx="5562600" cy="4840287"/>
          </a:xfrm>
        </p:spPr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Controversial</a:t>
            </a:r>
          </a:p>
          <a:p>
            <a:pPr lvl="1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About equally liked and disliked</a:t>
            </a:r>
          </a:p>
          <a:p>
            <a:pPr lvl="1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High rates of both positive and negative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behaviors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4478" y="2017713"/>
            <a:ext cx="2971219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6031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93037" cy="1462087"/>
          </a:xfrm>
        </p:spPr>
        <p:txBody>
          <a:bodyPr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Popularity (continued)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1676400"/>
            <a:ext cx="5562600" cy="4840287"/>
          </a:xfrm>
        </p:spPr>
        <p:txBody>
          <a:bodyPr/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Neglected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Receive little attention from peers</a:t>
            </a:r>
          </a:p>
          <a:p>
            <a:pPr lvl="1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Not actively disliked</a:t>
            </a:r>
          </a:p>
          <a:p>
            <a:pPr lvl="1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Often shy and/or socially awkward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709" y="2017713"/>
            <a:ext cx="2974757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9988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In this chapter: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76400"/>
            <a:ext cx="7772400" cy="4114800"/>
          </a:xfrm>
        </p:spPr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Self-esteem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Prosocial behavior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Popularity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7972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Self-esteem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04800" y="1676400"/>
            <a:ext cx="4114800" cy="4535487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Based on beliefs of: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How good we are at what’s important to us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How we compare to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others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727600"/>
            <a:ext cx="3801101" cy="2314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1746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Self-esteem (continued)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04800" y="1676400"/>
            <a:ext cx="8497888" cy="4535487"/>
          </a:xfrm>
        </p:spPr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Similar to Erikson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Industry vs. Inferiority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Children must achieve socially defined goals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May feel inferior if don’t measure up</a:t>
            </a:r>
          </a:p>
        </p:txBody>
      </p:sp>
    </p:spTree>
    <p:extLst>
      <p:ext uri="{BB962C8B-B14F-4D97-AF65-F5344CB8AC3E}">
        <p14:creationId xmlns:p14="http://schemas.microsoft.com/office/powerpoint/2010/main" val="65766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Self-esteem distortions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Unrealistically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low - internalizing problems 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Overly self-critical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See failure when it doesn’t exist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Don’t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try</a:t>
            </a:r>
          </a:p>
          <a:p>
            <a:pPr lvl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Don’t change because they don’t think they can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0061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Self-esteem distortions (continued)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Unrealistically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high – externalizing problems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Not self-critical enough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Ignore failure or negative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feedback</a:t>
            </a:r>
          </a:p>
          <a:p>
            <a:pPr lvl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Don’t change because they don’t think they need to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5414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14313"/>
            <a:ext cx="8715375" cy="1081087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How to 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develop healthy self-esteem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752600"/>
            <a:ext cx="5410200" cy="4611687"/>
          </a:xfrm>
        </p:spPr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Enhance self-efficacy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Feelings of competence</a:t>
            </a: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Promote realistic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perceptions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Realistic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goals</a:t>
            </a:r>
          </a:p>
          <a:p>
            <a:pPr lvl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Accurate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feedback</a:t>
            </a:r>
          </a:p>
          <a:p>
            <a:pPr lvl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Person-environment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fit</a:t>
            </a:r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600200"/>
            <a:ext cx="3013908" cy="302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7477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Prosocial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behavior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193088" cy="47244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Behavior that benefits others</a:t>
            </a:r>
          </a:p>
          <a:p>
            <a:pPr>
              <a:lnSpc>
                <a:spcPct val="80000"/>
              </a:lnSpc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Motivated by: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Self-interest</a:t>
            </a:r>
          </a:p>
          <a:p>
            <a:pPr lvl="1">
              <a:lnSpc>
                <a:spcPct val="80000"/>
              </a:lnSpc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Altruism</a:t>
            </a:r>
          </a:p>
          <a:p>
            <a:pPr lvl="1">
              <a:lnSpc>
                <a:spcPct val="80000"/>
              </a:lnSpc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Sympathy</a:t>
            </a:r>
          </a:p>
          <a:p>
            <a:pPr lvl="1">
              <a:lnSpc>
                <a:spcPct val="80000"/>
              </a:lnSpc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Empathy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133600"/>
            <a:ext cx="43434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9464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Prosocial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behavior (continued)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600200"/>
            <a:ext cx="8193088" cy="47244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How to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teach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prosocial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behavior?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Modeling</a:t>
            </a:r>
          </a:p>
          <a:p>
            <a:pPr lvl="1">
              <a:lnSpc>
                <a:spcPct val="80000"/>
              </a:lnSpc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Reinforcement</a:t>
            </a:r>
          </a:p>
          <a:p>
            <a:pPr lvl="1">
              <a:lnSpc>
                <a:spcPct val="80000"/>
              </a:lnSpc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Induction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133600"/>
            <a:ext cx="4318000" cy="285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2666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1809</TotalTime>
  <Words>226</Words>
  <Application>Microsoft Office PowerPoint</Application>
  <PresentationFormat>On-screen Show (4:3)</PresentationFormat>
  <Paragraphs>70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Median</vt:lpstr>
      <vt:lpstr>4.4 socioemotional development in childhood</vt:lpstr>
      <vt:lpstr>In this chapter:</vt:lpstr>
      <vt:lpstr>Self-esteem</vt:lpstr>
      <vt:lpstr>Self-esteem (continued)</vt:lpstr>
      <vt:lpstr>Self-esteem distortions</vt:lpstr>
      <vt:lpstr>Self-esteem distortions (continued)</vt:lpstr>
      <vt:lpstr>How to develop healthy self-esteem</vt:lpstr>
      <vt:lpstr>Prosocial behavior</vt:lpstr>
      <vt:lpstr>Prosocial behavior (continued)</vt:lpstr>
      <vt:lpstr>Popularity</vt:lpstr>
      <vt:lpstr>Popularity (continued)</vt:lpstr>
      <vt:lpstr>Popularity (continued)</vt:lpstr>
      <vt:lpstr>Popularity (continued)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Introduction to Human Development</dc:title>
  <dc:creator>Ellen Cotter</dc:creator>
  <cp:lastModifiedBy>Ellen Cotter</cp:lastModifiedBy>
  <cp:revision>97</cp:revision>
  <dcterms:created xsi:type="dcterms:W3CDTF">2015-12-15T19:05:48Z</dcterms:created>
  <dcterms:modified xsi:type="dcterms:W3CDTF">2016-02-10T18:13:03Z</dcterms:modified>
</cp:coreProperties>
</file>