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72" r:id="rId3"/>
    <p:sldId id="273" r:id="rId4"/>
    <p:sldId id="274" r:id="rId5"/>
    <p:sldId id="280" r:id="rId6"/>
    <p:sldId id="281" r:id="rId7"/>
    <p:sldId id="282" r:id="rId8"/>
    <p:sldId id="283" r:id="rId9"/>
    <p:sldId id="275" r:id="rId10"/>
    <p:sldId id="276" r:id="rId11"/>
    <p:sldId id="277" r:id="rId12"/>
    <p:sldId id="279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2C76F-8D00-4133-AE74-66C0BC13023B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CE5F0-50C6-4ED1-971F-67A933337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4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600075" y="0"/>
            <a:ext cx="480060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28885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600075" y="0"/>
            <a:ext cx="4800600" cy="3600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4316413"/>
            <a:ext cx="5856287" cy="40608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6807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3/22/2016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3/22/2016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3352800"/>
            <a:ext cx="8229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5.3 socioemotional development in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7036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peers (continued)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Crowd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Larger group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Label/hierarchy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Not always voluntary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31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peers (continued)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Teens influenced by desire to belong to a group 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Help us find people like us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Help us develop identity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Peer pressure can be good or bad</a:t>
            </a:r>
          </a:p>
        </p:txBody>
      </p:sp>
    </p:spTree>
    <p:extLst>
      <p:ext uri="{BB962C8B-B14F-4D97-AF65-F5344CB8AC3E}">
        <p14:creationId xmlns:p14="http://schemas.microsoft.com/office/powerpoint/2010/main" val="271240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Personality factors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7772400" cy="4114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Sensation seeking personality</a:t>
            </a:r>
          </a:p>
          <a:p>
            <a:pPr>
              <a:lnSpc>
                <a:spcPct val="90000"/>
              </a:lnSpc>
            </a:pPr>
            <a:r>
              <a:rPr lang="en-US" sz="3300" dirty="0">
                <a:latin typeface="Arial" panose="020B0604020202020204" pitchFamily="34" charset="0"/>
                <a:cs typeface="Arial" panose="020B0604020202020204" pitchFamily="34" charset="0"/>
              </a:rPr>
              <a:t>Aggressive behaviors</a:t>
            </a:r>
          </a:p>
        </p:txBody>
      </p:sp>
    </p:spTree>
    <p:extLst>
      <p:ext uri="{BB962C8B-B14F-4D97-AF65-F5344CB8AC3E}">
        <p14:creationId xmlns:p14="http://schemas.microsoft.com/office/powerpoint/2010/main" val="26812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Why do teenagers make bad decisions?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Authoritarian parenting</a:t>
            </a:r>
          </a:p>
          <a:p>
            <a:pPr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Peer pressure/social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concerns</a:t>
            </a:r>
          </a:p>
          <a:p>
            <a:pPr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 with identity formation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Sensation seeking/aggressive personality</a:t>
            </a:r>
          </a:p>
        </p:txBody>
      </p:sp>
    </p:spTree>
    <p:extLst>
      <p:ext uri="{BB962C8B-B14F-4D97-AF65-F5344CB8AC3E}">
        <p14:creationId xmlns:p14="http://schemas.microsoft.com/office/powerpoint/2010/main" val="222696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parents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formation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peers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Personality characteristics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Why teenagers make bad decisions</a:t>
            </a:r>
          </a:p>
        </p:txBody>
      </p:sp>
    </p:spTree>
    <p:extLst>
      <p:ext uri="{BB962C8B-B14F-4D97-AF65-F5344CB8AC3E}">
        <p14:creationId xmlns:p14="http://schemas.microsoft.com/office/powerpoint/2010/main" val="11606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parents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Conflict and closeness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Teens want more independence but still need parents’ support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Parents need to let kids be independent but safe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Must establish a new relationship with parents as adults</a:t>
            </a:r>
          </a:p>
        </p:txBody>
      </p:sp>
    </p:spTree>
    <p:extLst>
      <p:ext uri="{BB962C8B-B14F-4D97-AF65-F5344CB8AC3E}">
        <p14:creationId xmlns:p14="http://schemas.microsoft.com/office/powerpoint/2010/main" val="411349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696200" cy="9445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parents (continued)</a:t>
            </a:r>
          </a:p>
        </p:txBody>
      </p:sp>
      <p:sp>
        <p:nvSpPr>
          <p:cNvPr id="2150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657600" y="6243638"/>
            <a:ext cx="2895600" cy="457200"/>
          </a:xfr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5935BB87-EE8B-41A5-A80C-4B7F3B28C812}" type="slidenum">
              <a:rPr lang="en-US" smtClean="0"/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dirty="0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696200" cy="449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Authoritarian parents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Poor decision making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Rebellion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Authoritative parents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Independent decision making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Want to keep family support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00200"/>
            <a:ext cx="3124200" cy="208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83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</a:t>
            </a:r>
          </a:p>
          <a:p>
            <a:pPr lvl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Belief system</a:t>
            </a:r>
          </a:p>
          <a:p>
            <a:pPr lvl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Life goals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Lifelong process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Most work in adolescence/early adulthood</a:t>
            </a:r>
          </a:p>
          <a:p>
            <a:pPr marL="0" indent="0">
              <a:lnSpc>
                <a:spcPct val="80000"/>
              </a:lnSpc>
              <a:buNone/>
            </a:pP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0575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91400" cy="1447800"/>
          </a:xfrm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Formation (continued)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7543800" cy="4191000"/>
          </a:xfrm>
        </p:spPr>
        <p:txBody>
          <a:bodyPr lIns="0" tIns="0" rIns="0" bIns="0">
            <a:normAutofit/>
          </a:bodyPr>
          <a:lstStyle/>
          <a:p>
            <a:pPr marL="338138" indent="-319088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Erikson - identity versus role confusion</a:t>
            </a:r>
          </a:p>
          <a:p>
            <a:pPr lvl="1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Requires exploration, trying new things</a:t>
            </a:r>
          </a:p>
          <a:p>
            <a:pPr lvl="1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Experiences tell us what fits and what doesn’t</a:t>
            </a:r>
          </a:p>
        </p:txBody>
      </p:sp>
    </p:spTree>
    <p:extLst>
      <p:ext uri="{BB962C8B-B14F-4D97-AF65-F5344CB8AC3E}">
        <p14:creationId xmlns:p14="http://schemas.microsoft.com/office/powerpoint/2010/main" val="1548435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91400" cy="1447800"/>
          </a:xfrm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Formation (continued)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7543800" cy="4191000"/>
          </a:xfrm>
        </p:spPr>
        <p:txBody>
          <a:bodyPr lIns="0" tIns="0" rIns="0" bIns="0">
            <a:normAutofit/>
          </a:bodyPr>
          <a:lstStyle/>
          <a:p>
            <a:pPr marL="338138" indent="-319088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Family influences</a:t>
            </a:r>
          </a:p>
          <a:p>
            <a:pPr lvl="1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Secure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attachment helps us explore 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Parenting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style helps us be independent</a:t>
            </a:r>
            <a:endParaRPr lang="en-GB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458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572375" cy="1462087"/>
          </a:xfrm>
        </p:spPr>
        <p:txBody>
          <a:bodyPr/>
          <a:lstStyle/>
          <a:p>
            <a:pPr algn="ctr"/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Marcia’s Theory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16888" cy="4191000"/>
          </a:xfrm>
        </p:spPr>
        <p:txBody>
          <a:bodyPr>
            <a:normAutofit/>
          </a:bodyPr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possible outcomes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achievement</a:t>
            </a:r>
          </a:p>
          <a:p>
            <a:pPr lvl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 different types of role confusion</a:t>
            </a:r>
          </a:p>
          <a:p>
            <a:pPr lvl="2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diffusion</a:t>
            </a:r>
          </a:p>
          <a:p>
            <a:pPr lvl="2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Identity foreclosure</a:t>
            </a:r>
          </a:p>
          <a:p>
            <a:pPr lvl="2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Moratorium</a:t>
            </a:r>
          </a:p>
        </p:txBody>
      </p:sp>
    </p:spTree>
    <p:extLst>
      <p:ext uri="{BB962C8B-B14F-4D97-AF65-F5344CB8AC3E}">
        <p14:creationId xmlns:p14="http://schemas.microsoft.com/office/powerpoint/2010/main" val="275447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Relationships with peers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7724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Clique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Small group of peers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interests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Voluntary membership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39405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27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2152</TotalTime>
  <Words>242</Words>
  <Application>Microsoft Office PowerPoint</Application>
  <PresentationFormat>On-screen Show (4:3)</PresentationFormat>
  <Paragraphs>65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5.3 socioemotional development in adolescence</vt:lpstr>
      <vt:lpstr>In this reading:</vt:lpstr>
      <vt:lpstr>Relationships with parents</vt:lpstr>
      <vt:lpstr>Relationships with parents (continued)</vt:lpstr>
      <vt:lpstr>Identity Formation</vt:lpstr>
      <vt:lpstr>Identity Formation (continued)</vt:lpstr>
      <vt:lpstr>Identity Formation (continued)</vt:lpstr>
      <vt:lpstr>Marcia’s Theory</vt:lpstr>
      <vt:lpstr>Relationships with peers</vt:lpstr>
      <vt:lpstr>Relationships with peers (continued)</vt:lpstr>
      <vt:lpstr>Relationships with peers (continued)</vt:lpstr>
      <vt:lpstr>Personality factors</vt:lpstr>
      <vt:lpstr>Why do teenagers make bad decisions?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120</cp:revision>
  <dcterms:created xsi:type="dcterms:W3CDTF">2015-12-15T19:05:48Z</dcterms:created>
  <dcterms:modified xsi:type="dcterms:W3CDTF">2016-03-22T14:54:21Z</dcterms:modified>
</cp:coreProperties>
</file>