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5" r:id="rId4"/>
    <p:sldId id="263" r:id="rId5"/>
    <p:sldId id="262" r:id="rId6"/>
    <p:sldId id="264" r:id="rId7"/>
    <p:sldId id="269" r:id="rId8"/>
    <p:sldId id="270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2/17/2016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2/17/2016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276600"/>
            <a:ext cx="73914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4.1 The newborn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4.Infancy and Childhood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33400"/>
            <a:ext cx="2624138" cy="283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Reflexes (continued)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5562600" cy="45354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Promote survival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Check functioning of nervous system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Precursors of voluntary movement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880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252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States of arousal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Sensory development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Reflexes</a:t>
            </a:r>
            <a:endParaRPr lang="en-US" sz="2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8-9 hours of regular sleep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8-9 hours of irregular sleep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2-3 hours of crying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2-3 hours of quiet alertness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rest is for eating and drowsiness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 newborn’s day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078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Sleeping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5788152" cy="4495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Newborns sleep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18 hrs. a day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Wake every 3-4 hours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At 6 months, may sleep 6 hrs. a night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At 1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year,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sleep12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hrs. a night and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take 1-2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naps during day</a:t>
            </a:r>
          </a:p>
          <a:p>
            <a:pPr marL="365760" lvl="1" indent="0">
              <a:buNone/>
            </a:pPr>
            <a:endParaRPr lang="en-US" sz="3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996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5562600" cy="4535488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2-3 hours per day (usually not all at once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Colic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cries mean different needs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8592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43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Crying (continued)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8193088" cy="45354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we respond every time baby cries?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Reflex-dominated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until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Early crying indicates physical need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15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Sensory development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8193088" cy="45354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Some senses fully developed at birth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Touch/pain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Smell/taste (prefer sweet)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Hearing (though it improves)</a:t>
            </a:r>
          </a:p>
          <a:p>
            <a:pPr lvl="1"/>
            <a:endParaRPr lang="en-US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09800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21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Sensory development (continued)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8193088" cy="45354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Some senses not fully developed until later</a:t>
            </a:r>
          </a:p>
          <a:p>
            <a:pPr lvl="1"/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Visual field = 18 inches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Color discrimination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 months of age</a:t>
            </a:r>
          </a:p>
          <a:p>
            <a:pPr lvl="2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Visual cortex fully developed by 1 year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36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Reflexes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5562600" cy="45354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Instinctive/automatic responses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Rooting/sucking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Moro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Stepping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Babinski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1752600"/>
            <a:ext cx="2946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93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1575</TotalTime>
  <Words>228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Helvetica Neue</vt:lpstr>
      <vt:lpstr>Tw Cen MT</vt:lpstr>
      <vt:lpstr>Wingdings</vt:lpstr>
      <vt:lpstr>Wingdings 2</vt:lpstr>
      <vt:lpstr>Median</vt:lpstr>
      <vt:lpstr>4.1 The newborn</vt:lpstr>
      <vt:lpstr>In this unit:</vt:lpstr>
      <vt:lpstr>A newborn’s day</vt:lpstr>
      <vt:lpstr>Sleeping</vt:lpstr>
      <vt:lpstr>Crying</vt:lpstr>
      <vt:lpstr>Crying (continued)</vt:lpstr>
      <vt:lpstr>Sensory development</vt:lpstr>
      <vt:lpstr>Sensory development (continued)</vt:lpstr>
      <vt:lpstr>Reflexes</vt:lpstr>
      <vt:lpstr>Reflexes (continued)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Lab Technician</cp:lastModifiedBy>
  <cp:revision>82</cp:revision>
  <dcterms:created xsi:type="dcterms:W3CDTF">2015-12-15T19:05:48Z</dcterms:created>
  <dcterms:modified xsi:type="dcterms:W3CDTF">2016-02-17T14:15:25Z</dcterms:modified>
</cp:coreProperties>
</file>