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7" r:id="rId5"/>
    <p:sldId id="275" r:id="rId6"/>
    <p:sldId id="276" r:id="rId7"/>
    <p:sldId id="268" r:id="rId8"/>
    <p:sldId id="261" r:id="rId9"/>
    <p:sldId id="278" r:id="rId10"/>
    <p:sldId id="262" r:id="rId11"/>
    <p:sldId id="279" r:id="rId12"/>
    <p:sldId id="264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1/25/2016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1/25/2016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533" y="3352800"/>
            <a:ext cx="64770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2.1 Piaget’s stages of cognitive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2.Theories of Human 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47" y="838200"/>
            <a:ext cx="35814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89544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Thinking more focused and logical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conserve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understand classes and subclasses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perform transformations (helps with math)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Concrete operational stage (7-11 years)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712" y="164893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091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89544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Reasoning tied to reality and experience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Inductive logic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Can’t reason well about abstract/hypothetical concepts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Concrete operational stage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712" y="164893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749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5707380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Deductive logic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evaluate sources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anticipate consequences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reason about hypothetical situations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Formal operational stage (11 years and up)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281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5631180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Relativistic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ambiguity and differing opinions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Feeling-oriented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feelings and “gut instincts”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Question-driven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if”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Postformal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stage (adulthood)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842921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5300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Basic elements of Piaget’s theory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Stages of Piaget’s theory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Beyond Piaget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Cognitive development in </a:t>
            </a:r>
            <a:r>
              <a:rPr lang="en-US" dirty="0" smtClean="0">
                <a:solidFill>
                  <a:schemeClr val="tx1"/>
                </a:solidFill>
              </a:rPr>
              <a:t>children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Children are active learners</a:t>
            </a:r>
            <a:endParaRPr lang="en-US" dirty="0">
              <a:solidFill>
                <a:schemeClr val="tx1"/>
              </a:solidFill>
            </a:endParaRP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Schemas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Assimilation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Accommodation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elements of Piaget’s theory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Schema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 algn="ctr">
              <a:spcBef>
                <a:spcPts val="0"/>
              </a:spcBef>
            </a:pPr>
            <a:endParaRPr lang="en-US" dirty="0"/>
          </a:p>
          <a:p>
            <a:pPr marL="3025775" indent="0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Four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legs</a:t>
            </a:r>
          </a:p>
          <a:p>
            <a:pPr marL="3025775" indent="0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Pointy ears</a:t>
            </a:r>
          </a:p>
          <a:p>
            <a:pPr marL="3025775" indent="0"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  <a:p>
            <a:pPr marL="3025775" indent="0"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3951"/>
            <a:ext cx="218721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017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Assimilation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Four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legs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Pointy ears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Four legs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Pointy ears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3951"/>
            <a:ext cx="2800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3951"/>
            <a:ext cx="218721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46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Accommodation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81000" y="1589567"/>
            <a:ext cx="4114800" cy="4572000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Four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legs</a:t>
            </a:r>
          </a:p>
          <a:p>
            <a:pPr>
              <a:spcBef>
                <a:spcPts val="0"/>
              </a:spcBef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Pointy ears</a:t>
            </a:r>
          </a:p>
          <a:p>
            <a:pPr>
              <a:spcBef>
                <a:spcPts val="0"/>
              </a:spcBef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FUR/SAYS MEOW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Four legs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Pointy ears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</a:p>
          <a:p>
            <a:pPr>
              <a:spcBef>
                <a:spcPts val="0"/>
              </a:spcBef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FUR/NO MEOW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48543"/>
            <a:ext cx="2800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1823951"/>
            <a:ext cx="2209800" cy="165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503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5800810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Use senses and motor skills to explore environment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Repeating actions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 and effect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Goal-oriented behavior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 permanence</a:t>
            </a:r>
          </a:p>
          <a:p>
            <a:pPr>
              <a:spcBef>
                <a:spcPct val="0"/>
              </a:spcBef>
              <a:buNone/>
              <a:tabLst>
                <a:tab pos="233363" algn="l"/>
              </a:tabLs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Sensorimotor stage (birth-2 years)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02" y="1676400"/>
            <a:ext cx="3153511" cy="211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12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3339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= mental action that replaces physical one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symbols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Preoperational stage (2-7 years)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266550" cy="183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45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5333999" cy="4648200"/>
          </a:xfrm>
        </p:spPr>
        <p:txBody>
          <a:bodyPr>
            <a:normAutofit/>
          </a:bodyPr>
          <a:lstStyle/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Thinking is limited and illogical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Rely on external appearances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Centering 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Animism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Egocentrism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Preoperational stage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266550" cy="183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59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319</TotalTime>
  <Words>373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2.1 Piaget’s stages of cognitive Development</vt:lpstr>
      <vt:lpstr>In this unit:</vt:lpstr>
      <vt:lpstr>Basic elements of Piaget’s theory</vt:lpstr>
      <vt:lpstr>Schema</vt:lpstr>
      <vt:lpstr>Assimilation</vt:lpstr>
      <vt:lpstr>Accommodation</vt:lpstr>
      <vt:lpstr>Sensorimotor stage (birth-2 years)</vt:lpstr>
      <vt:lpstr>Preoperational stage (2-7 years)</vt:lpstr>
      <vt:lpstr>Preoperational stage (continued)</vt:lpstr>
      <vt:lpstr>Concrete operational stage (7-11 years)</vt:lpstr>
      <vt:lpstr>Concrete operational stage (continued)</vt:lpstr>
      <vt:lpstr>Formal operational stage (11 years and up)</vt:lpstr>
      <vt:lpstr>Postformal stage (adulthood)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22</cp:revision>
  <dcterms:created xsi:type="dcterms:W3CDTF">2015-12-15T19:05:48Z</dcterms:created>
  <dcterms:modified xsi:type="dcterms:W3CDTF">2016-01-25T12:40:28Z</dcterms:modified>
</cp:coreProperties>
</file>