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2" r:id="rId3"/>
    <p:sldId id="273" r:id="rId4"/>
    <p:sldId id="274" r:id="rId5"/>
    <p:sldId id="275" r:id="rId6"/>
    <p:sldId id="278" r:id="rId7"/>
    <p:sldId id="279" r:id="rId8"/>
    <p:sldId id="280" r:id="rId9"/>
    <p:sldId id="281" r:id="rId10"/>
    <p:sldId id="28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3/9/2016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_GPgliULO8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5.2 cognitive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in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86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Why teenagers make bad decisions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001000" cy="4114800"/>
          </a:xfrm>
        </p:spPr>
        <p:txBody>
          <a:bodyPr>
            <a:normAutofit/>
          </a:bodyPr>
          <a:lstStyle/>
          <a:p>
            <a:pPr eaLnBrk="1" hangingPunct="1">
              <a:buSzPct val="110000"/>
              <a:buFont typeface="Wingdings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 formal operational thought</a:t>
            </a:r>
          </a:p>
          <a:p>
            <a:pPr eaLnBrk="1" hangingPunct="1">
              <a:buSzPct val="110000"/>
              <a:buFont typeface="Wingdings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egocentrism</a:t>
            </a:r>
          </a:p>
          <a:p>
            <a:pPr eaLnBrk="1" hangingPunct="1">
              <a:buSzPct val="110000"/>
              <a:buFont typeface="Wingdings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Immature moral development (Kohlberg)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2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reading: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Formal operational thinking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egocentrism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teenagers make bad decisions</a:t>
            </a:r>
          </a:p>
        </p:txBody>
      </p:sp>
    </p:spTree>
    <p:extLst>
      <p:ext uri="{BB962C8B-B14F-4D97-AF65-F5344CB8AC3E}">
        <p14:creationId xmlns:p14="http://schemas.microsoft.com/office/powerpoint/2010/main" val="11606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696200" cy="792163"/>
          </a:xfrm>
        </p:spPr>
        <p:txBody>
          <a:bodyPr>
            <a:normAutofit/>
          </a:bodyPr>
          <a:lstStyle/>
          <a:p>
            <a:pPr marL="342900" indent="-342900" algn="ctr" eaLnBrk="1" hangingPunct="1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Piaget’s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formal operational stage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657600" y="6243638"/>
            <a:ext cx="2895600" cy="457200"/>
          </a:xfr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94E72FDE-1CD9-4DCF-ABE3-9471AE8D3AF0}" type="slidenum">
              <a:rPr lang="en-US" smtClean="0"/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620000" cy="480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Deductive logic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reason about hypothetical situations</a:t>
            </a:r>
          </a:p>
          <a:p>
            <a:pPr marL="854075" lvl="1" indent="-396875"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Unfamiliar</a:t>
            </a:r>
          </a:p>
          <a:p>
            <a:pPr marL="854075" lvl="1" indent="-396875"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Unrealistic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anticipate consequences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Can evaluate sources</a:t>
            </a:r>
          </a:p>
        </p:txBody>
      </p:sp>
    </p:spTree>
    <p:extLst>
      <p:ext uri="{BB962C8B-B14F-4D97-AF65-F5344CB8AC3E}">
        <p14:creationId xmlns:p14="http://schemas.microsoft.com/office/powerpoint/2010/main" val="131245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Not everyone is able to do this</a:t>
            </a:r>
          </a:p>
          <a:p>
            <a:pPr lvl="1"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Thinking changes during adolescence</a:t>
            </a:r>
          </a:p>
          <a:p>
            <a:pPr lvl="1"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Some adults never reach this stage</a:t>
            </a:r>
          </a:p>
        </p:txBody>
      </p:sp>
    </p:spTree>
    <p:extLst>
      <p:ext uri="{BB962C8B-B14F-4D97-AF65-F5344CB8AC3E}">
        <p14:creationId xmlns:p14="http://schemas.microsoft.com/office/powerpoint/2010/main" val="237305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But: (continued)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May still exhibit faulty reasoning</a:t>
            </a:r>
          </a:p>
          <a:p>
            <a:pPr lvl="1"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Emotional factors</a:t>
            </a:r>
          </a:p>
          <a:p>
            <a:pPr lvl="1"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Curiosity</a:t>
            </a:r>
          </a:p>
          <a:p>
            <a:pPr lvl="1" eaLnBrk="1" hangingPunct="1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Social factors</a:t>
            </a:r>
          </a:p>
        </p:txBody>
      </p:sp>
    </p:spTree>
    <p:extLst>
      <p:ext uri="{BB962C8B-B14F-4D97-AF65-F5344CB8AC3E}">
        <p14:creationId xmlns:p14="http://schemas.microsoft.com/office/powerpoint/2010/main" val="286178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81087"/>
          </a:xfrm>
        </p:spPr>
        <p:txBody>
          <a:bodyPr/>
          <a:lstStyle/>
          <a:p>
            <a:pPr eaLnBrk="1" hangingPunct="1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Elkind’s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egocentrism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3600" dirty="0" smtClean="0"/>
          </a:p>
          <a:p>
            <a:pPr eaLnBrk="1" hangingPunct="1"/>
            <a:endParaRPr lang="en-US" sz="3600" dirty="0" smtClean="0"/>
          </a:p>
          <a:p>
            <a:pPr eaLnBrk="1" hangingPunct="1"/>
            <a:endParaRPr lang="en-US" sz="3600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153150" cy="198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51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Elkind’s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egocentrism (continued)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16888" cy="4114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Teenagers think about themselves a lot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Feel that others think about them a lot too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Egocentric because they believe everyone else thinks the way they do</a:t>
            </a:r>
          </a:p>
        </p:txBody>
      </p:sp>
    </p:spTree>
    <p:extLst>
      <p:ext uri="{BB962C8B-B14F-4D97-AF65-F5344CB8AC3E}">
        <p14:creationId xmlns:p14="http://schemas.microsoft.com/office/powerpoint/2010/main" val="231157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egocentrism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Two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parts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001000" cy="4114800"/>
          </a:xfrm>
        </p:spPr>
        <p:txBody>
          <a:bodyPr>
            <a:normAutofit/>
          </a:bodyPr>
          <a:lstStyle/>
          <a:p>
            <a:pPr eaLnBrk="1" hangingPunct="1">
              <a:buSzPct val="110000"/>
              <a:buFont typeface="Wingdings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Personal fable</a:t>
            </a:r>
          </a:p>
          <a:p>
            <a:pPr lvl="1" eaLnBrk="1" hangingPunct="1">
              <a:buSzPct val="110000"/>
              <a:buFont typeface="Arial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Teens feel as if they are unique and special</a:t>
            </a:r>
          </a:p>
          <a:p>
            <a:pPr lvl="1" eaLnBrk="1" hangingPunct="1">
              <a:buSzPct val="110000"/>
              <a:buFont typeface="Arial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Unique invulnerability</a:t>
            </a:r>
          </a:p>
          <a:p>
            <a:pPr lvl="2">
              <a:buSzPct val="110000"/>
              <a:buFont typeface="Arial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http://www.youtube.com/watch?v=_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GPgliULO8g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723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egocentrism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Two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parts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001000" cy="4114800"/>
          </a:xfrm>
        </p:spPr>
        <p:txBody>
          <a:bodyPr>
            <a:normAutofit/>
          </a:bodyPr>
          <a:lstStyle/>
          <a:p>
            <a:pPr eaLnBrk="1" hangingPunct="1">
              <a:buSzPct val="110000"/>
              <a:buFont typeface="Wingdings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Imaginary audience</a:t>
            </a:r>
          </a:p>
          <a:p>
            <a:pPr lvl="1" eaLnBrk="1" hangingPunct="1">
              <a:buSzPct val="110000"/>
              <a:buFont typeface="Arial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“Everyone is looking at me and judging me” </a:t>
            </a:r>
          </a:p>
          <a:p>
            <a:pPr lvl="1" eaLnBrk="1" hangingPunct="1">
              <a:buSzPct val="110000"/>
              <a:buFont typeface="Arial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May do risky things to “please audience”</a:t>
            </a:r>
          </a:p>
        </p:txBody>
      </p:sp>
    </p:spTree>
    <p:extLst>
      <p:ext uri="{BB962C8B-B14F-4D97-AF65-F5344CB8AC3E}">
        <p14:creationId xmlns:p14="http://schemas.microsoft.com/office/powerpoint/2010/main" val="410617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2126</TotalTime>
  <Words>180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5.2 cognitive development in adolescence</vt:lpstr>
      <vt:lpstr>In this reading:</vt:lpstr>
      <vt:lpstr>Piaget’s formal operational stage</vt:lpstr>
      <vt:lpstr>But:</vt:lpstr>
      <vt:lpstr>But: (continued)</vt:lpstr>
      <vt:lpstr>Elkind’s adolescent egocentrism</vt:lpstr>
      <vt:lpstr>Elkind’s adolescent egocentrism (continued)</vt:lpstr>
      <vt:lpstr>Adolescent egocentrism - Two parts</vt:lpstr>
      <vt:lpstr>Adolescent egocentrism - Two parts (continued)</vt:lpstr>
      <vt:lpstr>Why teenagers make bad decisions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117</cp:revision>
  <dcterms:created xsi:type="dcterms:W3CDTF">2015-12-15T19:05:48Z</dcterms:created>
  <dcterms:modified xsi:type="dcterms:W3CDTF">2016-03-09T16:36:58Z</dcterms:modified>
</cp:coreProperties>
</file>