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0" r:id="rId3"/>
    <p:sldId id="311" r:id="rId4"/>
    <p:sldId id="320" r:id="rId5"/>
    <p:sldId id="312" r:id="rId6"/>
    <p:sldId id="313" r:id="rId7"/>
    <p:sldId id="317" r:id="rId8"/>
    <p:sldId id="322" r:id="rId9"/>
    <p:sldId id="32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92" d="100"/>
          <a:sy n="92" d="100"/>
        </p:scale>
        <p:origin x="-4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4/12/2016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4/12/2016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048000"/>
            <a:ext cx="8229600" cy="1447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7.4 how culture and society impact the elderly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7. Aging: Late Adulthood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7200"/>
            <a:ext cx="2840736" cy="213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2640594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3345"/>
            <a:ext cx="2362200" cy="2617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85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In this reading: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7616952" cy="4495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Cultural views of aging</a:t>
            </a:r>
          </a:p>
          <a:p>
            <a:pPr eaLnBrk="1" hangingPunct="1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Ageism</a:t>
            </a:r>
          </a:p>
          <a:p>
            <a:pPr eaLnBrk="1" hangingPunct="1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Cultural views of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eldercare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00200"/>
            <a:ext cx="2057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73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Cultural views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aging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524000"/>
            <a:ext cx="7772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Aging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Undesirable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or desirable?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age or life event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76400"/>
            <a:ext cx="3251200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02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example: Confucianism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524000"/>
            <a:ext cx="7772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Filial piety – honor parents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Obey them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Take care of them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Harmony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Reciprocity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764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17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Ageism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5486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Discriminating against people based on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Could potentially affect all of us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8800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77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Ageism (continued)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7772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Views not always negative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Compassionate stereotypes – we view older adults as helpless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But this could lead to real helplessness</a:t>
            </a:r>
          </a:p>
          <a:p>
            <a:pPr lvl="2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Denial of opportunities</a:t>
            </a:r>
          </a:p>
          <a:p>
            <a:pPr lvl="2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Self-fulfilling prophecy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31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Eldercare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524000"/>
            <a:ext cx="7772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Who’s responsible?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United States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Viewed as burden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Provided by others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600200"/>
            <a:ext cx="2362908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Eldercare (continued)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524000"/>
            <a:ext cx="54864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Traditional Japanese culture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Nursing home placement = failure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Home health care = violation of privacy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Family seen as responsible for care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But this is changing</a:t>
            </a:r>
          </a:p>
          <a:p>
            <a:pPr lvl="1"/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00200"/>
            <a:ext cx="28289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38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Cultural views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1524000"/>
            <a:ext cx="5562600" cy="4114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Normal life event?</a:t>
            </a:r>
          </a:p>
          <a:p>
            <a:pPr lvl="1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Differences in mourning practices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399"/>
            <a:ext cx="2743200" cy="179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63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3052</TotalTime>
  <Words>156</Words>
  <Application>Microsoft Office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Median</vt:lpstr>
      <vt:lpstr>7.4 how culture and society impact the elderly</vt:lpstr>
      <vt:lpstr>In this reading:</vt:lpstr>
      <vt:lpstr>Cultural views of aging</vt:lpstr>
      <vt:lpstr>An example: Confucianism</vt:lpstr>
      <vt:lpstr>Ageism</vt:lpstr>
      <vt:lpstr>Ageism (continued)</vt:lpstr>
      <vt:lpstr>Eldercare</vt:lpstr>
      <vt:lpstr>Eldercare (continued)</vt:lpstr>
      <vt:lpstr>Cultural views of death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Introduction to Human Development</dc:title>
  <dc:creator>Ellen Cotter</dc:creator>
  <cp:lastModifiedBy>Ellen Cotter</cp:lastModifiedBy>
  <cp:revision>157</cp:revision>
  <dcterms:created xsi:type="dcterms:W3CDTF">2015-12-15T19:05:48Z</dcterms:created>
  <dcterms:modified xsi:type="dcterms:W3CDTF">2016-04-12T17:44:58Z</dcterms:modified>
</cp:coreProperties>
</file>