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85" r:id="rId5"/>
    <p:sldId id="280" r:id="rId6"/>
    <p:sldId id="286" r:id="rId7"/>
    <p:sldId id="281" r:id="rId8"/>
    <p:sldId id="287" r:id="rId9"/>
    <p:sldId id="282" r:id="rId10"/>
    <p:sldId id="28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4" y="6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1/28/2016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352800"/>
            <a:ext cx="7391400" cy="2057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2.3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freud’s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psychosexual theory of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2.Theories of Human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309" y="152400"/>
            <a:ext cx="2339406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Based on observations of adults, not children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Many ideas not supported by research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focused on sex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Forces male perspective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Criticism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87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Freud’s model of the personality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Freud’s theory of development</a:t>
            </a: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45719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3 parts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Id = desires and impulses, largely biological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 = rational and conscious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Superego = conscience 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personality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044" y="1600200"/>
            <a:ext cx="38100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Id present from birth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Ego develops through experience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Superego learned from parents’ teaching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Restricts id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personality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70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Childhood experiences shape adult behavior and personality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with parents very important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Improper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nurturing may make us fixated (stuck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Freud’s theory of development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16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Development is discontinuous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Pleasure-seeking urges focused on body parts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learn to balance desires, reality, and morality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Freud’s theory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1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(birth-1 year)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Pleasure centered around mouth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forms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 (1-3 years)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Learn to control bodily functions</a:t>
            </a:r>
          </a:p>
          <a:p>
            <a:pPr lvl="1" indent="0">
              <a:buNone/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128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Phallic (3-6 years)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Genitals are pleasurable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Oedipus/Electra complex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Sexual desires toward opposite-sex parent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Resolve by imitating same-sex parent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845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Latency (6-12 years)</a:t>
            </a:r>
            <a:endParaRPr lang="en-US" dirty="0">
              <a:solidFill>
                <a:schemeClr val="tx1"/>
              </a:solidFill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Sexual instincts subside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Superego develops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Genital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(12 years and up)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Sexual impulses reemerge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Appropriate sexual behavior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of development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44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504</TotalTime>
  <Words>360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2.3 freud’s psychosexual theory of development</vt:lpstr>
      <vt:lpstr>In this unit:</vt:lpstr>
      <vt:lpstr>The personality</vt:lpstr>
      <vt:lpstr>The personality (continued)</vt:lpstr>
      <vt:lpstr>Freud’s theory of development</vt:lpstr>
      <vt:lpstr>Freud’s theory of development (continued)</vt:lpstr>
      <vt:lpstr>Stages of development</vt:lpstr>
      <vt:lpstr>Stages of development (continued)</vt:lpstr>
      <vt:lpstr>Stages of development (continued)</vt:lpstr>
      <vt:lpstr>Criticism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35</cp:revision>
  <dcterms:created xsi:type="dcterms:W3CDTF">2015-12-15T19:05:48Z</dcterms:created>
  <dcterms:modified xsi:type="dcterms:W3CDTF">2016-01-28T13:01:27Z</dcterms:modified>
</cp:coreProperties>
</file>