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7" r:id="rId4"/>
    <p:sldId id="302" r:id="rId5"/>
    <p:sldId id="298" r:id="rId6"/>
    <p:sldId id="299" r:id="rId7"/>
    <p:sldId id="300" r:id="rId8"/>
    <p:sldId id="30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3/23/2016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3/23/2016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6.2 cognitive development in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 Early and Middle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4572000" cy="248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Cognitive changes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Thinking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Intelligence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study change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Postformal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thought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Relativistic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Accept ambiguity and differing opinions</a:t>
            </a:r>
          </a:p>
          <a:p>
            <a:pPr marL="514350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Feeling-oriented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feelings and “gut instincts”</a:t>
            </a:r>
          </a:p>
          <a:p>
            <a:pPr marL="514350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Question-driven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“What if”</a:t>
            </a:r>
          </a:p>
        </p:txBody>
      </p:sp>
    </p:spTree>
    <p:extLst>
      <p:ext uri="{BB962C8B-B14F-4D97-AF65-F5344CB8AC3E}">
        <p14:creationId xmlns:p14="http://schemas.microsoft.com/office/powerpoint/2010/main" val="298813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Postformal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thought (continued)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Good for solving real-world problems</a:t>
            </a:r>
          </a:p>
          <a:p>
            <a:pPr marL="834390" lvl="1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“right answer”</a:t>
            </a:r>
          </a:p>
          <a:p>
            <a:pPr marL="834390" lvl="1" indent="-457200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Must be able to accept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contradiction and imperfection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79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does intelligence change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Depends on: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Specific skills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Verbal-based vs. performance-based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Crystallized vs. fluid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Biologically-based skills decline more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Experience-based skills decline less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3969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does intelligence change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? (continued)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Depends on: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design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Cross-sectional</a:t>
            </a:r>
          </a:p>
          <a:p>
            <a:pPr lvl="3">
              <a:lnSpc>
                <a:spcPct val="90000"/>
              </a:lnSpc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cohorts, one time point</a:t>
            </a:r>
          </a:p>
          <a:p>
            <a:pPr lvl="2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</a:t>
            </a:r>
          </a:p>
          <a:p>
            <a:pPr lvl="3">
              <a:lnSpc>
                <a:spcPct val="90000"/>
              </a:lnSpc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One cohort, multiple time points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9960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Cross-sectional vs.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7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828800"/>
            <a:ext cx="8001000" cy="4065588"/>
          </a:xfrm>
          <a:noFill/>
        </p:spPr>
      </p:pic>
    </p:spTree>
    <p:extLst>
      <p:ext uri="{BB962C8B-B14F-4D97-AF65-F5344CB8AC3E}">
        <p14:creationId xmlns:p14="http://schemas.microsoft.com/office/powerpoint/2010/main" val="15494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Cross-sectional vs.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52450" indent="-495300">
              <a:lnSpc>
                <a:spcPct val="80000"/>
              </a:lnSpc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Cross-sectional</a:t>
            </a:r>
          </a:p>
          <a:p>
            <a:pPr marL="952500" lvl="1" indent="-495300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Cohort effect</a:t>
            </a:r>
          </a:p>
          <a:p>
            <a:pPr marL="1352550" lvl="2" indent="-495300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by experience, not age</a:t>
            </a:r>
          </a:p>
          <a:p>
            <a:pPr marL="1352550" lvl="2" indent="-495300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Education, technology, attitudes</a:t>
            </a:r>
          </a:p>
          <a:p>
            <a:pPr marL="552450" indent="-495300">
              <a:lnSpc>
                <a:spcPct val="80000"/>
              </a:lnSpc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</a:t>
            </a:r>
          </a:p>
          <a:p>
            <a:pPr marL="952500" lvl="1" indent="-495300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 cohort effect</a:t>
            </a:r>
          </a:p>
          <a:p>
            <a:pPr marL="952500" lvl="1" indent="-495300">
              <a:lnSpc>
                <a:spcPct val="8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Practice effect (sometimes)</a:t>
            </a:r>
          </a:p>
        </p:txBody>
      </p:sp>
    </p:spTree>
    <p:extLst>
      <p:ext uri="{BB962C8B-B14F-4D97-AF65-F5344CB8AC3E}">
        <p14:creationId xmlns:p14="http://schemas.microsoft.com/office/powerpoint/2010/main" val="2263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2388</TotalTime>
  <Words>154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6.2 cognitive development in adulthood</vt:lpstr>
      <vt:lpstr>In this reading:</vt:lpstr>
      <vt:lpstr>Postformal thought</vt:lpstr>
      <vt:lpstr>Postformal thought (continued)</vt:lpstr>
      <vt:lpstr>How does intelligence change? </vt:lpstr>
      <vt:lpstr>How does intelligence change? (continued) </vt:lpstr>
      <vt:lpstr>Cross-sectional vs. longitudinal</vt:lpstr>
      <vt:lpstr>Cross-sectional vs. longitudinal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125</cp:revision>
  <dcterms:created xsi:type="dcterms:W3CDTF">2015-12-15T19:05:48Z</dcterms:created>
  <dcterms:modified xsi:type="dcterms:W3CDTF">2016-03-23T17:37:45Z</dcterms:modified>
</cp:coreProperties>
</file>