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95" r:id="rId5"/>
    <p:sldId id="296" r:id="rId6"/>
    <p:sldId id="300" r:id="rId7"/>
    <p:sldId id="285" r:id="rId8"/>
    <p:sldId id="298" r:id="rId9"/>
    <p:sldId id="286" r:id="rId10"/>
    <p:sldId id="299" r:id="rId11"/>
    <p:sldId id="30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>
        <p:scale>
          <a:sx n="107" d="100"/>
          <a:sy n="107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2/10/2016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2/10/2016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352800"/>
            <a:ext cx="7391400" cy="20574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3.1 genetic disposition for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3.Prenatal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354286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Parents provide both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Environment </a:t>
            </a:r>
            <a:r>
              <a:rPr lang="en-US" dirty="0">
                <a:solidFill>
                  <a:schemeClr val="tx1"/>
                </a:solidFill>
              </a:rPr>
              <a:t>can </a:t>
            </a:r>
            <a:r>
              <a:rPr lang="en-US" dirty="0" smtClean="0">
                <a:solidFill>
                  <a:schemeClr val="tx1"/>
                </a:solidFill>
              </a:rPr>
              <a:t>affect genetic expression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Multifactorial inheritance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Diathesis-stress model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Genes and environment interact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6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But genes also affect </a:t>
            </a:r>
            <a:r>
              <a:rPr lang="en-US" smtClean="0">
                <a:solidFill>
                  <a:schemeClr val="tx1"/>
                </a:solidFill>
              </a:rPr>
              <a:t>our environment</a:t>
            </a:r>
            <a:endParaRPr lang="en-US" dirty="0">
              <a:solidFill>
                <a:schemeClr val="tx1"/>
              </a:solidFill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– others provide our environment based on their own characteristics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Evocative – others provide our environment based on our characteristics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we pick our own environment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Genes and environment interact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25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Basic information about genetics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How genes affect development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genes and environment interact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89544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Chromosomes -- strings of genetic material in cells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Autosomes = first 22 pairs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 chromosomes = 23rd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Basics of genetics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752600"/>
            <a:ext cx="24193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60197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Each </a:t>
            </a:r>
            <a:r>
              <a:rPr lang="en-US" dirty="0">
                <a:solidFill>
                  <a:schemeClr val="tx1"/>
                </a:solidFill>
              </a:rPr>
              <a:t>chromosome contains one molecule of DNA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 molecule looks like twisted ladder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“step” contains genetic code in pairs of nucleotide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Basics of genetics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312" y="1752600"/>
            <a:ext cx="23717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484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60197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tx1"/>
                </a:solidFill>
              </a:rPr>
              <a:t>Gene = a group of nucleotide bases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chemical instructions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Genes come in different forms called alleles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get one allele from each parent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Homozygous vs. heterozygous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Dominant and recessive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Basics of genetics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600200"/>
            <a:ext cx="2517775" cy="2955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990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Genotype vs. phenotype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5178552" cy="44958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Genotype = genetic makeup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Phenotype = how genes are expressed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0200"/>
            <a:ext cx="2517775" cy="295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28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regulation = process by which cells differentiate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Cell determines which genes it expresses and when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 specialized → more specialized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Mutation – sudden change in segment of DNA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 regulation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70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genetic mutations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828800"/>
            <a:ext cx="22098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1983855" cy="256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Sickle cell 	</a:t>
            </a:r>
            <a:r>
              <a:rPr lang="en-US" sz="2400" dirty="0" err="1" smtClean="0"/>
              <a:t>Ectrodactyly</a:t>
            </a:r>
            <a:r>
              <a:rPr lang="en-US" sz="2400" dirty="0"/>
              <a:t>	</a:t>
            </a:r>
            <a:r>
              <a:rPr lang="en-US" sz="2400" dirty="0" err="1"/>
              <a:t>Hypohidrotic</a:t>
            </a:r>
            <a:r>
              <a:rPr lang="en-US" sz="2400" dirty="0"/>
              <a:t> </a:t>
            </a:r>
            <a:r>
              <a:rPr lang="en-US" sz="2400" dirty="0" smtClean="0"/>
              <a:t>	               Albinism        anemia			ectodermal </a:t>
            </a:r>
            <a:r>
              <a:rPr lang="en-US" sz="2400" dirty="0"/>
              <a:t>dysplasia</a:t>
            </a:r>
            <a:r>
              <a:rPr lang="en-US" sz="2400" dirty="0" smtClean="0"/>
              <a:t>				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295525" cy="259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52600"/>
            <a:ext cx="1757363" cy="210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1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Polygenic factors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Genes work together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766" y="1752600"/>
            <a:ext cx="4263571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0827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1217</TotalTime>
  <Words>354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3.1 genetic disposition for development</vt:lpstr>
      <vt:lpstr>In this unit:</vt:lpstr>
      <vt:lpstr>Basics of genetics</vt:lpstr>
      <vt:lpstr>Basics of genetics (continued)</vt:lpstr>
      <vt:lpstr>Basics of genetics (continued)</vt:lpstr>
      <vt:lpstr>Genotype vs. phenotype</vt:lpstr>
      <vt:lpstr>Gene regulation</vt:lpstr>
      <vt:lpstr>Examples of genetic mutations</vt:lpstr>
      <vt:lpstr>Genes work together</vt:lpstr>
      <vt:lpstr>Genes and environment interact</vt:lpstr>
      <vt:lpstr>Genes and environment interact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63</cp:revision>
  <dcterms:created xsi:type="dcterms:W3CDTF">2015-12-15T19:05:48Z</dcterms:created>
  <dcterms:modified xsi:type="dcterms:W3CDTF">2016-02-10T17:58:27Z</dcterms:modified>
</cp:coreProperties>
</file>