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95" r:id="rId5"/>
    <p:sldId id="305" r:id="rId6"/>
    <p:sldId id="296" r:id="rId7"/>
    <p:sldId id="302" r:id="rId8"/>
    <p:sldId id="300" r:id="rId9"/>
    <p:sldId id="306" r:id="rId10"/>
    <p:sldId id="307" r:id="rId11"/>
    <p:sldId id="309" r:id="rId12"/>
    <p:sldId id="308" r:id="rId13"/>
    <p:sldId id="310" r:id="rId14"/>
    <p:sldId id="311" r:id="rId15"/>
    <p:sldId id="31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>
        <p:scale>
          <a:sx n="107" d="100"/>
          <a:sy n="107" d="100"/>
        </p:scale>
        <p:origin x="-58" y="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2/15/2016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07C5673-7E87-44E7-9100-17A6F59001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11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2/15/2016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2/15/2016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2/15/2016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2/15/2016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2/15/2016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EFh13-qcN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276600"/>
            <a:ext cx="7391400" cy="2133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3.3 environmental impacts on prenatal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3.Prenatal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060909"/>
            <a:ext cx="3437847" cy="2288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Prenatal </a:t>
            </a:r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tests (continued)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345488" cy="4114800"/>
          </a:xfrm>
        </p:spPr>
        <p:txBody>
          <a:bodyPr/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Ultrasound sonography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*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Aim high-frequency sound waves at abdomen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Assess growth, malformation, multiple births</a:t>
            </a:r>
          </a:p>
        </p:txBody>
      </p:sp>
    </p:spTree>
    <p:extLst>
      <p:ext uri="{BB962C8B-B14F-4D97-AF65-F5344CB8AC3E}">
        <p14:creationId xmlns:p14="http://schemas.microsoft.com/office/powerpoint/2010/main" val="126344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14313"/>
            <a:ext cx="8410575" cy="1462087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Prenatal </a:t>
            </a:r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tests </a:t>
            </a:r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017713"/>
            <a:ext cx="4306888" cy="4114800"/>
          </a:xfrm>
        </p:spPr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Amniocentesis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Sample amniotic fluid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16-18 weeks gestational age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855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Prenatal </a:t>
            </a:r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tests </a:t>
            </a:r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Chorionic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villus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sampling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Sample placenta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9-12 weeks gestational age</a:t>
            </a:r>
          </a:p>
        </p:txBody>
      </p:sp>
    </p:spTree>
    <p:extLst>
      <p:ext uri="{BB962C8B-B14F-4D97-AF65-F5344CB8AC3E}">
        <p14:creationId xmlns:p14="http://schemas.microsoft.com/office/powerpoint/2010/main" val="276139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Birth process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432511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Contractions of muscles in uterus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Cervix dilates to 10 cm (4 in)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Over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time, contractions get: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More frequent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More regular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More painful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676400"/>
            <a:ext cx="172402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653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Signs of labor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“Water breaks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”?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Amniotic sac ruptures, fluid comes out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 a reliable indicator of labor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Contractions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Regular and frequent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Dilate cervix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Braxton Hicks contractions are not real labor</a:t>
            </a:r>
          </a:p>
        </p:txBody>
      </p:sp>
    </p:spTree>
    <p:extLst>
      <p:ext uri="{BB962C8B-B14F-4D97-AF65-F5344CB8AC3E}">
        <p14:creationId xmlns:p14="http://schemas.microsoft.com/office/powerpoint/2010/main" val="366294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Birth process (continued)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600200"/>
            <a:ext cx="5788152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After cervix is dilated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Push baby out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Use combination of contractions and pushing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About an hour and a half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581400"/>
            <a:ext cx="2712720" cy="1758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672" y="1593056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906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Importance of a good prenatal environment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Teratogens and how they work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Childbirth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3819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Getting the good stuff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Nutrition, prenatal care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Avoiding the bad stuff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 good prenatal environment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893" y="1669256"/>
            <a:ext cx="26479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223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7911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Environmental substance/agent that harms the developing fetus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Affected by: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Genetic factors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Amount of exposure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Timing of exposure</a:t>
            </a:r>
          </a:p>
          <a:p>
            <a:pPr>
              <a:lnSpc>
                <a:spcPct val="100000"/>
              </a:lnSpc>
              <a:buNone/>
            </a:pP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Teratogens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162" y="1828800"/>
            <a:ext cx="2541494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64842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686799" cy="457200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Source</a:t>
            </a:r>
            <a:r>
              <a:rPr lang="en-US" sz="1600" dirty="0">
                <a:solidFill>
                  <a:schemeClr val="tx1"/>
                </a:solidFill>
              </a:rPr>
              <a:t>: https://www.flickr.com/photos/11304375@N07/7178272407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Critical periods in development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2" y="1693069"/>
            <a:ext cx="6048375" cy="359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968402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2" y="1600200"/>
            <a:ext cx="4347366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Drugs/alcohol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Stress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Poverty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Specific teratogens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769" y="1600200"/>
            <a:ext cx="228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5990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95263" y="1622425"/>
            <a:ext cx="5519738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Cognitive problems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Attention/behavior problems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Heart defects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Facial abnormalities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Miscarriage/premature birth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birth weight/small size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Common effects of teratogens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787" y="1600200"/>
            <a:ext cx="23522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31796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teratogens work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873752" cy="4495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Mother’s bloodstream →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placenta →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umbilical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cord → fetus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76400"/>
            <a:ext cx="2560320" cy="264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5289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Prenatal </a:t>
            </a:r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 tests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345488" cy="4114800"/>
          </a:xfrm>
        </p:spPr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Alpha-fetoprotein test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Blood sample from mother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15-18 weeks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=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Spina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bifida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 = Down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Syndrome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71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1376</TotalTime>
  <Words>341</Words>
  <Application>Microsoft Office PowerPoint</Application>
  <PresentationFormat>On-screen Show (4:3)</PresentationFormat>
  <Paragraphs>92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3.3 environmental impacts on prenatal development</vt:lpstr>
      <vt:lpstr>In this unit:</vt:lpstr>
      <vt:lpstr>A good prenatal environment</vt:lpstr>
      <vt:lpstr>Teratogens</vt:lpstr>
      <vt:lpstr>Critical periods in development</vt:lpstr>
      <vt:lpstr>Specific teratogens</vt:lpstr>
      <vt:lpstr>Common effects of teratogens</vt:lpstr>
      <vt:lpstr>How teratogens work</vt:lpstr>
      <vt:lpstr>Prenatal diagnostic tests</vt:lpstr>
      <vt:lpstr>Prenatal diagnostic tests (continued)</vt:lpstr>
      <vt:lpstr>Prenatal diagnostic tests (continued)</vt:lpstr>
      <vt:lpstr>Prenatal diagnostic tests (continued)</vt:lpstr>
      <vt:lpstr>Birth process</vt:lpstr>
      <vt:lpstr>Signs of labor</vt:lpstr>
      <vt:lpstr>Birth process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75</cp:revision>
  <dcterms:created xsi:type="dcterms:W3CDTF">2015-12-15T19:05:48Z</dcterms:created>
  <dcterms:modified xsi:type="dcterms:W3CDTF">2016-02-15T15:53:36Z</dcterms:modified>
</cp:coreProperties>
</file>