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10" r:id="rId3"/>
    <p:sldId id="320" r:id="rId4"/>
    <p:sldId id="326" r:id="rId5"/>
    <p:sldId id="332" r:id="rId6"/>
    <p:sldId id="327" r:id="rId7"/>
    <p:sldId id="328" r:id="rId8"/>
    <p:sldId id="333" r:id="rId9"/>
    <p:sldId id="330" r:id="rId10"/>
    <p:sldId id="33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660"/>
  </p:normalViewPr>
  <p:slideViewPr>
    <p:cSldViewPr>
      <p:cViewPr varScale="1">
        <p:scale>
          <a:sx n="92" d="100"/>
          <a:sy n="92" d="100"/>
        </p:scale>
        <p:origin x="-4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4/7/2016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4/7/2016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4/7/2016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4/7/2016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4/7/2016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4/7/2016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276600"/>
            <a:ext cx="82296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7.2 cognitive development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late adulthood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7. Aging: Late Adulthood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28600"/>
            <a:ext cx="4267200" cy="2908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8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Diagnosis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Blood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Brain scans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Cognitive functioning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Medical history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Rule out everything else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What you’re left with is Alzheimer’s</a:t>
            </a:r>
          </a:p>
        </p:txBody>
      </p:sp>
    </p:spTree>
    <p:extLst>
      <p:ext uri="{BB962C8B-B14F-4D97-AF65-F5344CB8AC3E}">
        <p14:creationId xmlns:p14="http://schemas.microsoft.com/office/powerpoint/2010/main" val="147308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 this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reading:</a:t>
            </a: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612648" y="1600200"/>
            <a:ext cx="7616952" cy="4495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aging vs. dementia</a:t>
            </a:r>
          </a:p>
          <a:p>
            <a:pPr eaLnBrk="1" hangingPunct="1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Dementia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Types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Symptoms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Diagnosis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76400"/>
            <a:ext cx="19812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173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cognitive changes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late adulthood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Decline in fluid intelligence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Difficulty forming/recalling new memories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Problems with divided attention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19705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cognitive changes in late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adulthood (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continued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949952" cy="44958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Word-finding difficulty (esp. for people and objects)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Slower speed of processing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799" y="1676400"/>
            <a:ext cx="3273425" cy="217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4748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Compensating for change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Reducing stress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Staying healthy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Mental stimulation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Using active strategies</a:t>
            </a:r>
            <a:endParaRPr lang="en-US" dirty="0" smtClean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676400"/>
            <a:ext cx="32004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2465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Dementia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772400" cy="41148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Progressive cognitive impairment</a:t>
            </a:r>
          </a:p>
          <a:p>
            <a:pPr lvl="1"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Abstract thinking</a:t>
            </a:r>
          </a:p>
          <a:p>
            <a:pPr lvl="1"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Judgment</a:t>
            </a:r>
          </a:p>
          <a:p>
            <a:pPr lvl="1"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Memory</a:t>
            </a:r>
          </a:p>
          <a:p>
            <a:pPr lvl="1"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Personality changes</a:t>
            </a:r>
          </a:p>
          <a:p>
            <a:pPr lvl="1"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Behavior problems</a:t>
            </a:r>
          </a:p>
        </p:txBody>
      </p:sp>
    </p:spTree>
    <p:extLst>
      <p:ext uri="{BB962C8B-B14F-4D97-AF65-F5344CB8AC3E}">
        <p14:creationId xmlns:p14="http://schemas.microsoft.com/office/powerpoint/2010/main" val="2676214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Alzheimer’s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disease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76400"/>
            <a:ext cx="7772400" cy="41148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50-70% of all dementia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cases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602971"/>
            <a:ext cx="2133600" cy="3227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7035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Brain changes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4721352" cy="4495800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Neuritic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plaques – buildup of amyloid protein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Neurofibrillary tangles – neuron’s structure falls apart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3444875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5346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Brain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changes (continued)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676400"/>
            <a:ext cx="3657600" cy="359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47305"/>
            <a:ext cx="4411980" cy="2522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707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2740</TotalTime>
  <Words>138</Words>
  <Application>Microsoft Office PowerPoint</Application>
  <PresentationFormat>On-screen Show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7.2 cognitive development in late adulthood</vt:lpstr>
      <vt:lpstr>In this reading:</vt:lpstr>
      <vt:lpstr>Normal cognitive changes in late adulthood</vt:lpstr>
      <vt:lpstr>Normal cognitive changes in late adulthood (continued)</vt:lpstr>
      <vt:lpstr>Compensating for change</vt:lpstr>
      <vt:lpstr>Dementia</vt:lpstr>
      <vt:lpstr>Alzheimer’s disease</vt:lpstr>
      <vt:lpstr>Brain changes</vt:lpstr>
      <vt:lpstr>Brain changes (continued)</vt:lpstr>
      <vt:lpstr>Diagnosis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Introduction to Human Development</dc:title>
  <dc:creator>Ellen Cotter</dc:creator>
  <cp:lastModifiedBy>Ellen Cotter</cp:lastModifiedBy>
  <cp:revision>145</cp:revision>
  <dcterms:created xsi:type="dcterms:W3CDTF">2015-12-15T19:05:48Z</dcterms:created>
  <dcterms:modified xsi:type="dcterms:W3CDTF">2016-04-07T16:28:38Z</dcterms:modified>
</cp:coreProperties>
</file>