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6" r:id="rId3"/>
    <p:sldId id="298" r:id="rId4"/>
    <p:sldId id="302" r:id="rId5"/>
    <p:sldId id="303" r:id="rId6"/>
    <p:sldId id="299" r:id="rId7"/>
    <p:sldId id="305" r:id="rId8"/>
    <p:sldId id="30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4/4/2016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4/4/2016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4/4/2016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4/4/2016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4/4/2016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4/4/2016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6.1 Physical development in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6. Early and Middle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57200"/>
            <a:ext cx="4172393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reading: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Primary and secondary aging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Changes in early adulthood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Changes in </a:t>
            </a:r>
            <a:r>
              <a:rPr lang="en-US" sz="3200" smtClean="0">
                <a:latin typeface="Arial" panose="020B0604020202020204" pitchFamily="34" charset="0"/>
                <a:cs typeface="Arial" panose="020B0604020202020204" pitchFamily="34" charset="0"/>
              </a:rPr>
              <a:t>middle adulthood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16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Aging processes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7620000" cy="4535487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Primary aging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Molecular and cellular changes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Mostly uncontrollable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Secondary aging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Affected by lifestyle choices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Mostly controllable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31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Early adulthood (ages 20-40)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5562600" cy="4535487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maturation complete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abilities at peak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Muscle strength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Reaction time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Sensory abilities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Cardiac functioning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461" y="1676400"/>
            <a:ext cx="2584450" cy="298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39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Early adulthood (continued)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5562600" cy="4535487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Changes start in 30s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Lens in eye stiffens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Sensitivity to sound decreases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Gray hair &amp; wrinkles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Declines in immune system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Declines in reproductive capacity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526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9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Middle adulthood (ages 40-65)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5715000" cy="453548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Menopause – ovaries produce less estrogen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Fat accumulates in stomach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Skin dries and thins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752599"/>
            <a:ext cx="2057400" cy="312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46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human eye</a:t>
            </a:r>
          </a:p>
        </p:txBody>
      </p:sp>
      <p:pic>
        <p:nvPicPr>
          <p:cNvPr id="11267" name="Picture 8" descr="Fig1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41475" y="2022348"/>
            <a:ext cx="6096000" cy="3651504"/>
          </a:xfrm>
          <a:noFill/>
        </p:spPr>
      </p:pic>
    </p:spTree>
    <p:extLst>
      <p:ext uri="{BB962C8B-B14F-4D97-AF65-F5344CB8AC3E}">
        <p14:creationId xmlns:p14="http://schemas.microsoft.com/office/powerpoint/2010/main" val="13274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Vision changes in middle adulthood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52578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Presbyopia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Lens can’t accommodate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Trouble seeing close up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Glaucoma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Pressure in eye builds up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damages optic nerve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“Tunnel vision”</a:t>
            </a:r>
          </a:p>
          <a:p>
            <a:pPr marL="365760" lvl="1" indent="0" eaLnBrk="1" hangingPunct="1">
              <a:lnSpc>
                <a:spcPct val="80000"/>
              </a:lnSpc>
              <a:buNone/>
            </a:pPr>
            <a:endParaRPr lang="en-US" sz="2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0020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52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2357</TotalTime>
  <Words>145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6.1 Physical development in adulthood</vt:lpstr>
      <vt:lpstr>In this reading:</vt:lpstr>
      <vt:lpstr>Aging processes</vt:lpstr>
      <vt:lpstr>Early adulthood (ages 20-40)</vt:lpstr>
      <vt:lpstr>Early adulthood (continued)</vt:lpstr>
      <vt:lpstr>Middle adulthood (ages 40-65)</vt:lpstr>
      <vt:lpstr>The human eye</vt:lpstr>
      <vt:lpstr>Vision changes in middle adulthood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123</cp:revision>
  <dcterms:created xsi:type="dcterms:W3CDTF">2015-12-15T19:05:48Z</dcterms:created>
  <dcterms:modified xsi:type="dcterms:W3CDTF">2016-04-04T17:39:32Z</dcterms:modified>
</cp:coreProperties>
</file>