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6" r:id="rId3"/>
    <p:sldId id="297" r:id="rId4"/>
    <p:sldId id="302" r:id="rId5"/>
    <p:sldId id="298" r:id="rId6"/>
    <p:sldId id="299" r:id="rId7"/>
    <p:sldId id="303" r:id="rId8"/>
    <p:sldId id="304" r:id="rId9"/>
    <p:sldId id="300" r:id="rId10"/>
    <p:sldId id="30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3/7/2016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3/7/2016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4.5 influence of parenting style on child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4.Infancy and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33400"/>
            <a:ext cx="5181583" cy="240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 </a:t>
            </a:r>
            <a:r>
              <a:rPr lang="en-US" dirty="0" smtClean="0"/>
              <a:t>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 divorce bad for kids?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No: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May reduce conflict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Consistency helps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Choices can help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Parents need to work together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16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chapter: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Parenting styles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Divorce and kids</a:t>
            </a:r>
          </a:p>
        </p:txBody>
      </p:sp>
    </p:spTree>
    <p:extLst>
      <p:ext uri="{BB962C8B-B14F-4D97-AF65-F5344CB8AC3E}">
        <p14:creationId xmlns:p14="http://schemas.microsoft.com/office/powerpoint/2010/main" val="287216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Baumrind’s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parenting styles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two dimensions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Responsiveness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Demandingness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6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7200"/>
            <a:ext cx="607695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62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best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general: Authoritative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parenting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peer relationships</a:t>
            </a:r>
          </a:p>
          <a:p>
            <a:pPr lvl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Independence and good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decision-making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3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best? (continued)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Authoritarian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parenting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Better for active/impulsive kids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Better for kids in dangerous environments</a:t>
            </a: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More common in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cultures</a:t>
            </a:r>
          </a:p>
        </p:txBody>
      </p:sp>
    </p:spTree>
    <p:extLst>
      <p:ext uri="{BB962C8B-B14F-4D97-AF65-F5344CB8AC3E}">
        <p14:creationId xmlns:p14="http://schemas.microsoft.com/office/powerpoint/2010/main" val="360546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Origin of parenting styles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Culture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Characteristics of kids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5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between parents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Parents can have different parenting styles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Each parent different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different styles with each kid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Okay as long as consistent rules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Parents need to support each other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4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Divorce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69288" cy="4535487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Is divorce bad for kids?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Yes: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Higher risk for academic, social, behavior problems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May have to change home and school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Feelings of guilt or rejection</a:t>
            </a:r>
          </a:p>
          <a:p>
            <a:pPr lvl="2"/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parental conflict (sometimes)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39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1941</TotalTime>
  <Words>169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4.5 influence of parenting style on child development</vt:lpstr>
      <vt:lpstr>In this chapter:</vt:lpstr>
      <vt:lpstr>Baumrind’s parenting styles</vt:lpstr>
      <vt:lpstr>PowerPoint Presentation</vt:lpstr>
      <vt:lpstr>Which is best?</vt:lpstr>
      <vt:lpstr>Which is best? (continued)</vt:lpstr>
      <vt:lpstr>Origin of parenting styles</vt:lpstr>
      <vt:lpstr>Differences between parents</vt:lpstr>
      <vt:lpstr>Divorce</vt:lpstr>
      <vt:lpstr>Divorce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105</cp:revision>
  <dcterms:created xsi:type="dcterms:W3CDTF">2015-12-15T19:05:48Z</dcterms:created>
  <dcterms:modified xsi:type="dcterms:W3CDTF">2016-03-07T19:19:15Z</dcterms:modified>
</cp:coreProperties>
</file>