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1/13/2016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ce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1" y="1371600"/>
            <a:ext cx="5714999" cy="4800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40000"/>
              </a:lnSpc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  <a:defRPr sz="28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  <a:lvl2pPr marL="400050" indent="-33338">
              <a:defRPr/>
            </a:lvl2pPr>
          </a:lstStyle>
          <a:p>
            <a:pPr marL="0" indent="114300">
              <a:spcBef>
                <a:spcPts val="400"/>
              </a:spcBef>
              <a:buClr>
                <a:srgbClr val="828282"/>
              </a:buClr>
              <a:buSzPct val="100000"/>
              <a:buFont typeface="Arial" charset="0"/>
              <a:buChar char="•"/>
            </a:pPr>
            <a:r>
              <a:rPr lang="en-US" sz="1200" dirty="0" smtClean="0">
                <a:solidFill>
                  <a:srgbClr val="828282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KEYCONCEPT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86800" cy="685800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2400" b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53354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1/13/2016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533" y="3962400"/>
            <a:ext cx="64770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1.1 Nature vs. nurture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Introduction to Human Development</a:t>
            </a:r>
          </a:p>
        </p:txBody>
      </p:sp>
      <p:pic>
        <p:nvPicPr>
          <p:cNvPr id="1026" name="Picture 2" descr="Image result for nature nur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82148"/>
            <a:ext cx="2286000" cy="303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1/14/Nepalese-woman-with-bab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966787"/>
            <a:ext cx="4000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What developmental psychology does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What “nature vs. nurture” means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How we study this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unit: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Studies how humans change during their lives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Cognitively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Socioemotionally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Physically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developmental psychology?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232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Examines type of change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Qualitative or quantitative?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</a:t>
            </a:r>
            <a:r>
              <a:rPr lang="en-US" sz="28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discontinuous?</a:t>
            </a: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Examines causes of change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Nature or nurture?</a:t>
            </a:r>
            <a:endParaRPr lang="en-US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developmental psychology?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165" y="1600200"/>
            <a:ext cx="2184400" cy="1226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115" y="2895600"/>
            <a:ext cx="17145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005" y="4343400"/>
            <a:ext cx="1950720" cy="15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904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28601" y="1600200"/>
            <a:ext cx="85343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Nature = biology, genetics, heredity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Nurture = environment, experiences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What’s their relationship?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Which is more powerful?</a:t>
            </a:r>
          </a:p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Who cares?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Nature vs. Nurture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91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5943599" cy="4648200"/>
          </a:xfrm>
        </p:spPr>
        <p:txBody>
          <a:bodyPr>
            <a:normAutofit/>
          </a:bodyPr>
          <a:lstStyle/>
          <a:p>
            <a:pPr marL="233363" indent="-233363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Parents typically provide both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Genotype vs. phenotype</a:t>
            </a:r>
          </a:p>
          <a:p>
            <a:pPr marL="225425" indent="-22542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genetics – how do genes affect individual differences?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Twin studies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Adoption studies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Heritability</a:t>
            </a:r>
            <a:endParaRPr lang="en-US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between nature and nurture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795" y="38862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73" y="1546876"/>
            <a:ext cx="1921727" cy="226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281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59435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Environment influences expression of genetic traits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Diathesis-stress model</a:t>
            </a:r>
          </a:p>
          <a:p>
            <a:pPr marL="1204913" lvl="2" indent="-233363">
              <a:buFont typeface="Wingdings" panose="05000000000000000000" pitchFamily="2" charset="2"/>
              <a:buChar char="§"/>
            </a:pPr>
            <a:r>
              <a:rPr lang="en-US" sz="23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 predisposition</a:t>
            </a:r>
          </a:p>
          <a:p>
            <a:pPr marL="1204913" lvl="2" indent="-233363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 under certain circumstances</a:t>
            </a:r>
            <a:endParaRPr lang="en-US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between nature and nurture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795" y="38862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73" y="1546876"/>
            <a:ext cx="1921727" cy="226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713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6220" y="1583319"/>
            <a:ext cx="5943599" cy="4648200"/>
          </a:xfrm>
        </p:spPr>
        <p:txBody>
          <a:bodyPr>
            <a:normAutofit/>
          </a:bodyPr>
          <a:lstStyle/>
          <a:p>
            <a:pPr marL="233363" indent="-233363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Genes influence how we interact with our environment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Active forces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Evocative forces</a:t>
            </a:r>
          </a:p>
          <a:p>
            <a:pPr marL="690563" lvl="1" indent="-233363">
              <a:buFont typeface="Wingdings" panose="05000000000000000000" pitchFamily="2" charset="2"/>
              <a:buChar char="§"/>
            </a:pP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Passive forces</a:t>
            </a:r>
            <a:endParaRPr lang="en-US" sz="2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between nature and nurture (continued)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/>
          </p:cNvSpPr>
          <p:nvPr/>
        </p:nvSpPr>
        <p:spPr bwMode="auto">
          <a:xfrm>
            <a:off x="0" y="6172200"/>
            <a:ext cx="9144000" cy="571500"/>
          </a:xfrm>
          <a:prstGeom prst="rect">
            <a:avLst/>
          </a:pr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D7D7D7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6538913"/>
            <a:ext cx="1422400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00" y="6527800"/>
            <a:ext cx="625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8"/>
          <p:cNvSpPr>
            <a:spLocks/>
          </p:cNvSpPr>
          <p:nvPr/>
        </p:nvSpPr>
        <p:spPr bwMode="auto">
          <a:xfrm>
            <a:off x="3965050" y="6197600"/>
            <a:ext cx="43180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dirty="0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Free to share, print, make copies and changes. Get yours at </a:t>
            </a:r>
            <a:r>
              <a:rPr lang="en-US" sz="800" dirty="0" err="1">
                <a:solidFill>
                  <a:srgbClr val="828282"/>
                </a:solidFill>
                <a:latin typeface="Arial" charset="0"/>
                <a:ea typeface="ＭＳ Ｐゴシック" charset="0"/>
                <a:sym typeface="Helvetica Neue" charset="0"/>
              </a:rPr>
              <a:t>www.boundless.com</a:t>
            </a:r>
            <a:endParaRPr lang="en-US" sz="800" dirty="0">
              <a:solidFill>
                <a:srgbClr val="828282"/>
              </a:solidFill>
              <a:latin typeface="Arial" charset="0"/>
              <a:ea typeface="ＭＳ Ｐゴシック" charset="0"/>
              <a:sym typeface="Helvetica Neue" charset="0"/>
            </a:endParaRPr>
          </a:p>
        </p:txBody>
      </p:sp>
      <p:sp>
        <p:nvSpPr>
          <p:cNvPr id="17" name="Rectangle 10"/>
          <p:cNvSpPr>
            <a:spLocks/>
          </p:cNvSpPr>
          <p:nvPr/>
        </p:nvSpPr>
        <p:spPr bwMode="auto">
          <a:xfrm>
            <a:off x="1752600" y="6343650"/>
            <a:ext cx="66167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r>
              <a:rPr lang="en-US" sz="800" u="sng" dirty="0" smtClean="0">
                <a:solidFill>
                  <a:srgbClr val="FFFFFF"/>
                </a:solidFill>
                <a:latin typeface="Arial"/>
                <a:ea typeface="ＭＳ Ｐゴシック" charset="0"/>
                <a:cs typeface="Arial"/>
                <a:sym typeface="Helvetica Neue" charset="0"/>
                <a:hlinkClick r:id="rId4"/>
              </a:rPr>
              <a:t>www.www/boundless.com/psychology/textbooks/boundless-psychology-textbook/human-development-14/introduction-to-human-development-69/nature-vs-nurture-265-12800?campaign_content=book_1516_chapter_14&amp;campaign_term=Psychology&amp;utm_campaign=powerpoint&amp;utm_medium=direct&amp;utm_source=boundless</a:t>
            </a:r>
            <a:endParaRPr lang="en-US" sz="800" u="sng" dirty="0">
              <a:solidFill>
                <a:srgbClr val="FFFFFF"/>
              </a:solidFill>
              <a:latin typeface="Arial"/>
              <a:ea typeface="ＭＳ Ｐゴシック" charset="0"/>
              <a:cs typeface="Arial"/>
              <a:sym typeface="Helvetica Neue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>
            <a:off x="228600" y="1143000"/>
            <a:ext cx="8694737" cy="0"/>
          </a:xfrm>
          <a:prstGeom prst="line">
            <a:avLst/>
          </a:prstGeom>
          <a:noFill/>
          <a:ln w="12700" cap="flat">
            <a:solidFill>
              <a:srgbClr val="B2B2B2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795" y="38862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573" y="1546876"/>
            <a:ext cx="1921727" cy="226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219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140</TotalTime>
  <Words>286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Helvetica Neue</vt:lpstr>
      <vt:lpstr>Tw Cen MT</vt:lpstr>
      <vt:lpstr>Wingdings</vt:lpstr>
      <vt:lpstr>Wingdings 2</vt:lpstr>
      <vt:lpstr>Median</vt:lpstr>
      <vt:lpstr>1.1 Nature vs. nurture</vt:lpstr>
      <vt:lpstr>In this unit:</vt:lpstr>
      <vt:lpstr>What is developmental psychology?</vt:lpstr>
      <vt:lpstr>What is developmental psychology? (continued)</vt:lpstr>
      <vt:lpstr>Nature vs. Nurture</vt:lpstr>
      <vt:lpstr>Relationship between nature and nurture</vt:lpstr>
      <vt:lpstr>Relationship between nature and nurture (continued)</vt:lpstr>
      <vt:lpstr>Relationship between nature and nurture (continued)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Lab Technician</cp:lastModifiedBy>
  <cp:revision>9</cp:revision>
  <dcterms:created xsi:type="dcterms:W3CDTF">2015-12-15T19:05:48Z</dcterms:created>
  <dcterms:modified xsi:type="dcterms:W3CDTF">2016-01-13T14:14:37Z</dcterms:modified>
</cp:coreProperties>
</file>