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96" r:id="rId3"/>
    <p:sldId id="298" r:id="rId4"/>
    <p:sldId id="299" r:id="rId5"/>
    <p:sldId id="300" r:id="rId6"/>
    <p:sldId id="30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58" autoAdjust="0"/>
    <p:restoredTop sz="94660"/>
  </p:normalViewPr>
  <p:slideViewPr>
    <p:cSldViewPr>
      <p:cViewPr varScale="1">
        <p:scale>
          <a:sx n="92" d="100"/>
          <a:sy n="92" d="100"/>
        </p:scale>
        <p:origin x="-4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3A271A1-F6D6-438B-A432-4747EE7ECD40}" type="datetimeFigureOut">
              <a:rPr lang="en-US" smtClean="0"/>
              <a:pPr algn="ctr" eaLnBrk="1" latinLnBrk="0" hangingPunct="1"/>
              <a:t>3/7/2016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3/7/2016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3/7/2016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3/7/2016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3/7/2016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3/7/2016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youtube.com/watch?v=YWyI77Yh1G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276600"/>
            <a:ext cx="8229600" cy="1752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4.6 cultural and societal influences on child development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4.Infancy and Childhood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8687" y="583099"/>
            <a:ext cx="3708400" cy="2480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385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 this chapter: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3400" y="1600200"/>
            <a:ext cx="8269288" cy="4535487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What is culture?</a:t>
            </a:r>
          </a:p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How culture affects child development</a:t>
            </a:r>
          </a:p>
        </p:txBody>
      </p:sp>
    </p:spTree>
    <p:extLst>
      <p:ext uri="{BB962C8B-B14F-4D97-AF65-F5344CB8AC3E}">
        <p14:creationId xmlns:p14="http://schemas.microsoft.com/office/powerpoint/2010/main" val="2872168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What is culture?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3400" y="1600200"/>
            <a:ext cx="4495800" cy="4535487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Way of life of a group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Represented by behavior patterns and beliefs</a:t>
            </a:r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7571" y="1676401"/>
            <a:ext cx="3441375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9319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Examples of groups with different cultures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3400" y="1600200"/>
            <a:ext cx="4724400" cy="4535487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Countries (and areas within countries)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Religions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Schools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Cohorts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676400"/>
            <a:ext cx="3657599" cy="2431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5467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Culture affects development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3400" y="1600200"/>
            <a:ext cx="8269288" cy="4535487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Views about education</a:t>
            </a:r>
          </a:p>
          <a:p>
            <a:pPr lvl="1"/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Opportunities for girls</a:t>
            </a:r>
          </a:p>
          <a:p>
            <a:pPr lvl="1"/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Math education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Individualistic vs. collectivistic</a:t>
            </a:r>
          </a:p>
          <a:p>
            <a:pPr lvl="1"/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Different goals for parenting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Views about achievement</a:t>
            </a:r>
          </a:p>
          <a:p>
            <a:pPr lvl="1"/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Hard work vs. innate inability</a:t>
            </a:r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685925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9396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Culture affects development </a:t>
            </a:r>
            <a:r>
              <a:rPr lang="en-US" dirty="0" smtClean="0"/>
              <a:t>(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continued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3400" y="1600200"/>
            <a:ext cx="4800600" cy="4535487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Prejudice/discrimination</a:t>
            </a:r>
          </a:p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Standards of value/attractiveness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“A Girl Like Me”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752600"/>
            <a:ext cx="3201893" cy="235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8163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2021</TotalTime>
  <Words>100</Words>
  <Application>Microsoft Office PowerPoint</Application>
  <PresentationFormat>On-screen Show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Median</vt:lpstr>
      <vt:lpstr>4.6 cultural and societal influences on child development</vt:lpstr>
      <vt:lpstr>In this chapter:</vt:lpstr>
      <vt:lpstr>What is culture?</vt:lpstr>
      <vt:lpstr>Examples of groups with different cultures</vt:lpstr>
      <vt:lpstr>Culture affects development</vt:lpstr>
      <vt:lpstr>Culture affects development (continued)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Introduction to Human Development</dc:title>
  <dc:creator>Ellen Cotter</dc:creator>
  <cp:lastModifiedBy>Ellen Cotter</cp:lastModifiedBy>
  <cp:revision>110</cp:revision>
  <dcterms:created xsi:type="dcterms:W3CDTF">2015-12-15T19:05:48Z</dcterms:created>
  <dcterms:modified xsi:type="dcterms:W3CDTF">2016-03-07T19:19:43Z</dcterms:modified>
</cp:coreProperties>
</file>