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3/9/2016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03BF8-8798-4A0A-8E65-992AA354E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3/9/2016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5.1 Physical development in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5. Adolescence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852" y="609600"/>
            <a:ext cx="4343400" cy="246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09600" y="214313"/>
            <a:ext cx="8334375" cy="146208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effects of early puberty (continued)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Boys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positive body image (usually)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Better at sports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get put in “adult situations”</a:t>
            </a:r>
          </a:p>
        </p:txBody>
      </p:sp>
      <p:sp>
        <p:nvSpPr>
          <p:cNvPr id="13317" name="ClipArt Placeholder 4"/>
          <p:cNvSpPr txBox="1">
            <a:spLocks/>
          </p:cNvSpPr>
          <p:nvPr/>
        </p:nvSpPr>
        <p:spPr bwMode="auto">
          <a:xfrm>
            <a:off x="51054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15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effects of late puberty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Girls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body image (sometimes)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Anxiety and depression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get picked 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mature regarding sexual activity</a:t>
            </a:r>
          </a:p>
        </p:txBody>
      </p:sp>
      <p:sp>
        <p:nvSpPr>
          <p:cNvPr id="53252" name="ClipArt Placeholder 4"/>
          <p:cNvSpPr txBox="1">
            <a:spLocks/>
          </p:cNvSpPr>
          <p:nvPr/>
        </p:nvSpPr>
        <p:spPr bwMode="auto">
          <a:xfrm>
            <a:off x="51054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effects of late puberty (continued)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Boys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body image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Picked 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act out to “prove manhood”</a:t>
            </a:r>
          </a:p>
        </p:txBody>
      </p:sp>
      <p:sp>
        <p:nvSpPr>
          <p:cNvPr id="53252" name="ClipArt Placeholder 4"/>
          <p:cNvSpPr txBox="1">
            <a:spLocks/>
          </p:cNvSpPr>
          <p:nvPr/>
        </p:nvSpPr>
        <p:spPr bwMode="auto">
          <a:xfrm>
            <a:off x="51054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4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Satisfaction with physical appearance</a:t>
            </a:r>
          </a:p>
        </p:txBody>
      </p:sp>
      <p:pic>
        <p:nvPicPr>
          <p:cNvPr id="17411" name="Picture 2" descr="E:\Chapter 08\JPEG Art\Chp8_150\fig.8.06_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7167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49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Eating disorders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772400" cy="44592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Unhealthy attitudes/behaviors regarding food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Anorexia nervosa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Bulimia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Binge eating disorder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Diagnosed on behavior, not appearance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Often have a distorted body image</a:t>
            </a:r>
          </a:p>
        </p:txBody>
      </p:sp>
    </p:spTree>
    <p:extLst>
      <p:ext uri="{BB962C8B-B14F-4D97-AF65-F5344CB8AC3E}">
        <p14:creationId xmlns:p14="http://schemas.microsoft.com/office/powerpoint/2010/main" val="189545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Risk factors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Being female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Family history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Critical, micromanaging mothers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Anxiety and depression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self-efficacy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Exposure to media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4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causes puberty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Consequences of early and late puberty</a:t>
            </a:r>
          </a:p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Eating disorders</a:t>
            </a:r>
          </a:p>
        </p:txBody>
      </p:sp>
    </p:spTree>
    <p:extLst>
      <p:ext uri="{BB962C8B-B14F-4D97-AF65-F5344CB8AC3E}">
        <p14:creationId xmlns:p14="http://schemas.microsoft.com/office/powerpoint/2010/main" val="29127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Puberty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Biological changes in adolescence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 of maturation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Happens over time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Makes our bodies more adult-like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Caused by changes in hormones</a:t>
            </a:r>
          </a:p>
        </p:txBody>
      </p:sp>
    </p:spTree>
    <p:extLst>
      <p:ext uri="{BB962C8B-B14F-4D97-AF65-F5344CB8AC3E}">
        <p14:creationId xmlns:p14="http://schemas.microsoft.com/office/powerpoint/2010/main" val="33224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Hormones and puberty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Age 6-8: adrenal androgens</a:t>
            </a:r>
          </a:p>
          <a:p>
            <a:pPr lvl="0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 changes like: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of pubic hair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Skin changes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of sweat glands that produce body odor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6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Hormones and puberty (continued)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772400" cy="4114800"/>
          </a:xfrm>
        </p:spPr>
        <p:txBody>
          <a:bodyPr>
            <a:noAutofit/>
          </a:bodyPr>
          <a:lstStyle/>
          <a:p>
            <a:pPr marL="288925" indent="-288925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Age 9-10: HPG axis = Hypothalamus, pituitary gland, gonads</a:t>
            </a:r>
          </a:p>
          <a:p>
            <a:pPr marL="688975"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Hormones from gonads affect:</a:t>
            </a:r>
          </a:p>
          <a:p>
            <a:pPr marL="1147763" lvl="2" indent="-3444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Body shape and composition</a:t>
            </a:r>
          </a:p>
          <a:p>
            <a:pPr marL="1147763" lvl="2" indent="-3444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sexual characteristics</a:t>
            </a:r>
          </a:p>
          <a:p>
            <a:pPr marL="1147763" lvl="2" indent="-344488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sexual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18818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fi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905000" y="304800"/>
            <a:ext cx="5486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197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Process of puberty (continued)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HPG axis activity affected by:</a:t>
            </a:r>
          </a:p>
          <a:p>
            <a:pPr lvl="1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Ossification of bones</a:t>
            </a:r>
          </a:p>
          <a:p>
            <a:pPr lvl="1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Amount of body fat</a:t>
            </a:r>
          </a:p>
          <a:p>
            <a:pPr lvl="1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Female body more sensitive</a:t>
            </a:r>
          </a:p>
        </p:txBody>
      </p:sp>
    </p:spTree>
    <p:extLst>
      <p:ext uri="{BB962C8B-B14F-4D97-AF65-F5344CB8AC3E}">
        <p14:creationId xmlns:p14="http://schemas.microsoft.com/office/powerpoint/2010/main" val="95746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in puberty timing</a:t>
            </a:r>
          </a:p>
        </p:txBody>
      </p:sp>
      <p:pic>
        <p:nvPicPr>
          <p:cNvPr id="10244" name="Picture 4" descr="fi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>
          <a:xfrm>
            <a:off x="762000" y="1905000"/>
            <a:ext cx="7354888" cy="4014788"/>
          </a:xfrm>
          <a:noFill/>
        </p:spPr>
      </p:pic>
    </p:spTree>
    <p:extLst>
      <p:ext uri="{BB962C8B-B14F-4D97-AF65-F5344CB8AC3E}">
        <p14:creationId xmlns:p14="http://schemas.microsoft.com/office/powerpoint/2010/main" val="413960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effects of early puberty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Girls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body image (sometimes)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Anxiety and depression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get picked 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get put in “adult situations”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likely to engage in risky behaviors</a:t>
            </a:r>
          </a:p>
        </p:txBody>
      </p:sp>
      <p:sp>
        <p:nvSpPr>
          <p:cNvPr id="13317" name="ClipArt Placeholder 4"/>
          <p:cNvSpPr txBox="1">
            <a:spLocks/>
          </p:cNvSpPr>
          <p:nvPr/>
        </p:nvSpPr>
        <p:spPr bwMode="auto">
          <a:xfrm>
            <a:off x="51054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4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2038</TotalTime>
  <Words>285</Words>
  <Application>Microsoft Office PowerPoint</Application>
  <PresentationFormat>On-screen Show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5.1 Physical development in adolescence</vt:lpstr>
      <vt:lpstr>In this reading:</vt:lpstr>
      <vt:lpstr>Puberty</vt:lpstr>
      <vt:lpstr>Hormones and puberty</vt:lpstr>
      <vt:lpstr>Hormones and puberty (continued)</vt:lpstr>
      <vt:lpstr>PowerPoint Presentation</vt:lpstr>
      <vt:lpstr>Process of puberty (continued)</vt:lpstr>
      <vt:lpstr>Differences in puberty timing</vt:lpstr>
      <vt:lpstr>Possible effects of early puberty</vt:lpstr>
      <vt:lpstr>Possible effects of early puberty (continued)</vt:lpstr>
      <vt:lpstr>Possible effects of late puberty</vt:lpstr>
      <vt:lpstr>Possible effects of late puberty (continued)</vt:lpstr>
      <vt:lpstr>Satisfaction with physical appearance</vt:lpstr>
      <vt:lpstr>Eating disorders</vt:lpstr>
      <vt:lpstr>Risk factors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113</cp:revision>
  <dcterms:created xsi:type="dcterms:W3CDTF">2015-12-15T19:05:48Z</dcterms:created>
  <dcterms:modified xsi:type="dcterms:W3CDTF">2016-03-09T15:08:51Z</dcterms:modified>
</cp:coreProperties>
</file>