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0" r:id="rId3"/>
    <p:sldId id="311" r:id="rId4"/>
    <p:sldId id="312" r:id="rId5"/>
    <p:sldId id="313" r:id="rId6"/>
    <p:sldId id="317" r:id="rId7"/>
    <p:sldId id="318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4/8/2016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4/8/2016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_Z3lmidmr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0"/>
            <a:ext cx="82296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7.3 socioemotional development in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 Aging: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007" y="156062"/>
            <a:ext cx="4217987" cy="2795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reading: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7616952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Adjusting to change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Achieving ego integrity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Thinking about death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23" y="1600200"/>
            <a:ext cx="2795038" cy="323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73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 happens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Aging = dependency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Requires adjustment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emotional distress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Risk of abuse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52600"/>
            <a:ext cx="3143250" cy="2168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02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Carstensen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: Socioemotional selectivity theory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Relationship needs change in old age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Emotional satisfaction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Enhance quality of present life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Prioritize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relationships most important to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</a:t>
            </a:r>
          </a:p>
          <a:p>
            <a:pPr lvl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Quality vs. quantity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7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Baltes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: Selective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optimization with compensation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Aging means we can’t keep doing everything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Prioritize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activities most important to us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Compensate for things that are difficult</a:t>
            </a:r>
          </a:p>
        </p:txBody>
      </p:sp>
    </p:spTree>
    <p:extLst>
      <p:ext uri="{BB962C8B-B14F-4D97-AF65-F5344CB8AC3E}">
        <p14:creationId xmlns:p14="http://schemas.microsoft.com/office/powerpoint/2010/main" val="169631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Erikson: Integrity vs. despair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5240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Look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back over life</a:t>
            </a:r>
          </a:p>
          <a:p>
            <a:pPr lvl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Feel good = ego integrity</a:t>
            </a:r>
          </a:p>
          <a:p>
            <a:pPr lvl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Regrets = despair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May be able to make changes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Sense of closure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0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Kübler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-Ross’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theory of grief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524000"/>
            <a:ext cx="8116888" cy="4114800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dying person goes through different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*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Denial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Anger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Bargaining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Depression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Acceptance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Not mandatory or universal</a:t>
            </a:r>
          </a:p>
        </p:txBody>
      </p:sp>
    </p:spTree>
    <p:extLst>
      <p:ext uri="{BB962C8B-B14F-4D97-AF65-F5344CB8AC3E}">
        <p14:creationId xmlns:p14="http://schemas.microsoft.com/office/powerpoint/2010/main" val="422083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Middle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Intellectually know they are dying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May not emotionally accept it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May have unrealistic hope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May constantly search for new treatments</a:t>
            </a:r>
          </a:p>
        </p:txBody>
      </p:sp>
    </p:spTree>
    <p:extLst>
      <p:ext uri="{BB962C8B-B14F-4D97-AF65-F5344CB8AC3E}">
        <p14:creationId xmlns:p14="http://schemas.microsoft.com/office/powerpoint/2010/main" val="105123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3013</TotalTime>
  <Words>162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7.3 socioemotional development in late adulthood</vt:lpstr>
      <vt:lpstr>In this reading:</vt:lpstr>
      <vt:lpstr>Change happens</vt:lpstr>
      <vt:lpstr>Carstensen: Socioemotional selectivity theory</vt:lpstr>
      <vt:lpstr>Baltes: Selective optimization with compensation</vt:lpstr>
      <vt:lpstr>Erikson: Integrity vs. despair</vt:lpstr>
      <vt:lpstr>Kübler-Ross’ theory of grief</vt:lpstr>
      <vt:lpstr>Middle knowledge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152</cp:revision>
  <dcterms:created xsi:type="dcterms:W3CDTF">2015-12-15T19:05:48Z</dcterms:created>
  <dcterms:modified xsi:type="dcterms:W3CDTF">2016-04-08T18:32:25Z</dcterms:modified>
</cp:coreProperties>
</file>