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75" r:id="rId4"/>
    <p:sldId id="276" r:id="rId5"/>
    <p:sldId id="281" r:id="rId6"/>
    <p:sldId id="282" r:id="rId7"/>
    <p:sldId id="283" r:id="rId8"/>
    <p:sldId id="277" r:id="rId9"/>
    <p:sldId id="278" r:id="rId10"/>
    <p:sldId id="279" r:id="rId11"/>
    <p:sldId id="28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 varScale="1">
        <p:scale>
          <a:sx n="92" d="100"/>
          <a:sy n="92" d="100"/>
        </p:scale>
        <p:origin x="-4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2/10/2016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c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1" y="1371600"/>
            <a:ext cx="5714999" cy="4800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40000"/>
              </a:lnSpc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  <a:defRPr sz="280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  <a:lvl2pPr marL="400050" indent="-33338">
              <a:defRPr/>
            </a:lvl2pPr>
          </a:lstStyle>
          <a:p>
            <a:pPr marL="0" indent="114300"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</a:pPr>
            <a:r>
              <a:rPr lang="en-US" sz="1200" dirty="0" smtClean="0">
                <a:solidFill>
                  <a:srgbClr val="828282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KEYCONCEPT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86800" cy="685800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 sz="2400" b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53354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4BCDC25-71E7-49AA-939D-5149513815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363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V7_jC-Wyic" TargetMode="External"/><Relationship Id="rId2" Type="http://schemas.openxmlformats.org/officeDocument/2006/relationships/hyperlink" Target="https://www.youtube.com/watch?v=WjQyny2F79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3UCK4XCrvoc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276600"/>
            <a:ext cx="7924800" cy="1752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4.3 Cognitive development in childhood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4.Infancy and Childhood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533400"/>
            <a:ext cx="41656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Language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1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2 months – cooing (vowel sounds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*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6 months – babbling (simple </a:t>
            </a:r>
            <a:r>
              <a:rPr lang="en-US" sz="3200">
                <a:latin typeface="Arial" panose="020B0604020202020204" pitchFamily="34" charset="0"/>
                <a:cs typeface="Arial" panose="020B0604020202020204" pitchFamily="34" charset="0"/>
              </a:rPr>
              <a:t>syllables</a:t>
            </a:r>
            <a:r>
              <a:rPr lang="en-US" sz="320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320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*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Gets more conversational over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*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Add gestures, intonation, facial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936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Language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development (continued)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1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12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months – first word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18 months – naming explosion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By 2 years – putting words together</a:t>
            </a:r>
          </a:p>
        </p:txBody>
      </p:sp>
    </p:spTree>
    <p:extLst>
      <p:ext uri="{BB962C8B-B14F-4D97-AF65-F5344CB8AC3E}">
        <p14:creationId xmlns:p14="http://schemas.microsoft.com/office/powerpoint/2010/main" val="3409172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Brain development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Thinking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Language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endParaRPr lang="en-US" sz="2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 this unit: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664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Neurons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21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876800" y="533400"/>
            <a:ext cx="3505200" cy="5649490"/>
          </a:xfrm>
          <a:ln/>
        </p:spPr>
      </p:pic>
      <p:sp>
        <p:nvSpPr>
          <p:cNvPr id="921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524000"/>
            <a:ext cx="4572000" cy="4648200"/>
          </a:xfrm>
        </p:spPr>
        <p:txBody>
          <a:bodyPr>
            <a:noAutofit/>
          </a:bodyPr>
          <a:lstStyle/>
          <a:p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Cell </a:t>
            </a:r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</a:p>
          <a:p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Dendrites</a:t>
            </a:r>
            <a:endParaRPr lang="en-US" sz="3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100" dirty="0">
                <a:latin typeface="Arial" panose="020B0604020202020204" pitchFamily="34" charset="0"/>
                <a:cs typeface="Arial" panose="020B0604020202020204" pitchFamily="34" charset="0"/>
              </a:rPr>
              <a:t>Axon</a:t>
            </a:r>
          </a:p>
          <a:p>
            <a:r>
              <a:rPr lang="en-US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Synapse</a:t>
            </a:r>
          </a:p>
          <a:p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Myelin sheath</a:t>
            </a:r>
          </a:p>
          <a:p>
            <a:pPr lvl="2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82600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Brain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development after birth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269288" cy="4114800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Synaptogenesis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Pruning</a:t>
            </a:r>
          </a:p>
          <a:p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Myelination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of axons</a:t>
            </a:r>
          </a:p>
          <a:p>
            <a:pPr lvl="1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Visual cortex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myelinated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by 1 year</a:t>
            </a:r>
          </a:p>
          <a:p>
            <a:pPr lvl="1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Frontal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lobes – age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20 or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beyond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184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795954" y="152400"/>
            <a:ext cx="7793037" cy="1462087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Vygotsky’s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sociocultural theory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191000" y="2017713"/>
            <a:ext cx="4419600" cy="411480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We learn through social interaction 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Culture affects how and what we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learn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05000"/>
            <a:ext cx="2980077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059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14313"/>
            <a:ext cx="8562975" cy="115728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Vygotsky’s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sociocultural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heory (continued)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191000" y="2017713"/>
            <a:ext cx="4419600" cy="41148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Scaffolding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Zone of proximal development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81200"/>
            <a:ext cx="2980077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1758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Other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cognitive skills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62000" y="1600200"/>
            <a:ext cx="7772400" cy="4114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Theory of mind</a:t>
            </a:r>
          </a:p>
          <a:p>
            <a:pPr>
              <a:lnSpc>
                <a:spcPct val="90000"/>
              </a:lnSpc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Selective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Memory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Hold more information longer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Autobiographical memories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Executive functions</a:t>
            </a:r>
          </a:p>
        </p:txBody>
      </p:sp>
    </p:spTree>
    <p:extLst>
      <p:ext uri="{BB962C8B-B14F-4D97-AF65-F5344CB8AC3E}">
        <p14:creationId xmlns:p14="http://schemas.microsoft.com/office/powerpoint/2010/main" val="3839087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Where language comes from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Ability to learn language =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nature</a:t>
            </a:r>
          </a:p>
          <a:p>
            <a:pPr lvl="1"/>
            <a:r>
              <a:rPr lang="en-US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Brain and vocal tract</a:t>
            </a:r>
          </a:p>
          <a:p>
            <a:pPr lvl="1"/>
            <a:r>
              <a:rPr lang="en-US" sz="3300" dirty="0" smtClean="0">
                <a:latin typeface="Arial" panose="020B0604020202020204" pitchFamily="34" charset="0"/>
                <a:cs typeface="Arial" panose="020B0604020202020204" pitchFamily="34" charset="0"/>
              </a:rPr>
              <a:t>Chomsky – Language Acquisition Device</a:t>
            </a:r>
            <a:endParaRPr lang="en-US" sz="3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29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Where language comes from (continued)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we learn = nurture</a:t>
            </a:r>
          </a:p>
          <a:p>
            <a:pPr lvl="1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Operant conditioning</a:t>
            </a:r>
          </a:p>
          <a:p>
            <a:pPr lvl="1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Modeling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58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1707</TotalTime>
  <Words>192</Words>
  <Application>Microsoft Office PowerPoint</Application>
  <PresentationFormat>On-screen Show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4.3 Cognitive development in childhood</vt:lpstr>
      <vt:lpstr>In this unit:</vt:lpstr>
      <vt:lpstr>Neurons</vt:lpstr>
      <vt:lpstr>Brain development after birth</vt:lpstr>
      <vt:lpstr>Vygotsky’s sociocultural theory</vt:lpstr>
      <vt:lpstr>Vygotsky’s sociocultural theory (continued)</vt:lpstr>
      <vt:lpstr>Other cognitive skills</vt:lpstr>
      <vt:lpstr>Where language comes from</vt:lpstr>
      <vt:lpstr>Where language comes from (continued)</vt:lpstr>
      <vt:lpstr>Language development</vt:lpstr>
      <vt:lpstr>Language development (continued)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Ellen Cotter</cp:lastModifiedBy>
  <cp:revision>93</cp:revision>
  <dcterms:created xsi:type="dcterms:W3CDTF">2015-12-15T19:05:48Z</dcterms:created>
  <dcterms:modified xsi:type="dcterms:W3CDTF">2016-02-10T20:46:11Z</dcterms:modified>
</cp:coreProperties>
</file>