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95" r:id="rId5"/>
    <p:sldId id="296" r:id="rId6"/>
    <p:sldId id="301" r:id="rId7"/>
    <p:sldId id="302" r:id="rId8"/>
    <p:sldId id="300" r:id="rId9"/>
    <p:sldId id="303" r:id="rId10"/>
    <p:sldId id="285" r:id="rId11"/>
    <p:sldId id="30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>
        <p:scale>
          <a:sx n="107" d="100"/>
          <a:sy n="107" d="100"/>
        </p:scale>
        <p:origin x="-58" y="1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2/10/2016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10000"/>
            <a:ext cx="7391400" cy="1600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3.2 prenatal brain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3.Prenatal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43000"/>
            <a:ext cx="4412651" cy="246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3339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Begins with formation of neural tube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Brain development allows: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Movement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Sensation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Sleep/wake cycle changes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Prenatal brain development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76400"/>
            <a:ext cx="2844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6270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Moms </a:t>
            </a:r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too</a:t>
            </a:r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Weight gain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Swelling/fluid retention</a:t>
            </a:r>
          </a:p>
          <a:p>
            <a:pPr>
              <a:lnSpc>
                <a:spcPct val="90000"/>
              </a:lnSpc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Morning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sickness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Food cravings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 lvl="1">
              <a:lnSpc>
                <a:spcPct val="90000"/>
              </a:lnSpc>
            </a:pPr>
            <a:endParaRPr lang="en-US" sz="20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Trouble sleeping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Frequent urination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Mood swings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“Baby brain”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7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Stages of prenatal development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Major events of prenatal development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mother’s experience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3819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Germinal period – conception to 2 weeks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Embryonic period – 2 to 8 weeks after conception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Fetal period – 9 weeks to birth (38-40 weeks after conception)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the same as trimesters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Stages of prenatal development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23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60197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Fertilized egg = zygote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divides into many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Mitosis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start to become specialized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Zygote implants in wall of uterus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Germinal period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00200"/>
            <a:ext cx="2844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64842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2" y="1600200"/>
            <a:ext cx="4114798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Placenta and umbilical cord develop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Provide oxygen and nutrition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Embryonic period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648" y="1676400"/>
            <a:ext cx="4516127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5990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6105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Embryonic disk forms layers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Embryonic period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25" y="2133600"/>
            <a:ext cx="70929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82314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195263" y="1622425"/>
            <a:ext cx="5519738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tube develops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Recognizable body parts start to form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Organogenesis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Embryonic period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791" y="1600200"/>
            <a:ext cx="28479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166" y="3657600"/>
            <a:ext cx="2514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1796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Fetal period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074152" cy="4495800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Dramatic growth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Fetus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gains 5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pounds in last 2 months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 of simple motor and sensory functions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“Cat in the Hat” study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28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Fetal period (continued)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178552" cy="4495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Organs gain function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Sexual differentiation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 of viability = 22 weeks 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Lungs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are crucial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764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997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1276</TotalTime>
  <Words>316</Words>
  <Application>Microsoft Office PowerPoint</Application>
  <PresentationFormat>On-screen Show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3.2 prenatal brain development</vt:lpstr>
      <vt:lpstr>In this unit:</vt:lpstr>
      <vt:lpstr>Stages of prenatal development</vt:lpstr>
      <vt:lpstr>Germinal period</vt:lpstr>
      <vt:lpstr>Embryonic period</vt:lpstr>
      <vt:lpstr>Embryonic period (continued)</vt:lpstr>
      <vt:lpstr>Embryonic period (continued)</vt:lpstr>
      <vt:lpstr>Fetal period</vt:lpstr>
      <vt:lpstr>Fetal period (continued)</vt:lpstr>
      <vt:lpstr>Prenatal brain development</vt:lpstr>
      <vt:lpstr>Moms change too!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67</cp:revision>
  <dcterms:created xsi:type="dcterms:W3CDTF">2015-12-15T19:05:48Z</dcterms:created>
  <dcterms:modified xsi:type="dcterms:W3CDTF">2016-02-10T17:59:11Z</dcterms:modified>
</cp:coreProperties>
</file>