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5" r:id="rId4"/>
    <p:sldId id="263" r:id="rId5"/>
    <p:sldId id="271" r:id="rId6"/>
    <p:sldId id="262" r:id="rId7"/>
    <p:sldId id="272" r:id="rId8"/>
    <p:sldId id="264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>
        <p:scale>
          <a:sx n="107" d="100"/>
          <a:sy n="107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1/22/2016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1/22/2016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P5AFkWZ3e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3WvtEFJGp-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276600"/>
            <a:ext cx="79248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4.2 Physical development in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4.Infancy and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114300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924800" cy="8080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 with Nutrition (continued)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9863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Obesity – BMI = 30 or more  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Prevalence has increased in recent decades</a:t>
            </a:r>
          </a:p>
          <a:p>
            <a:pPr>
              <a:lnSpc>
                <a:spcPct val="80000"/>
              </a:lnSpc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Possible causes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Heredity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Inactivity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Cleaning our plates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Processed food with high fat and sugar</a:t>
            </a:r>
          </a:p>
          <a:p>
            <a:pPr lvl="1">
              <a:lnSpc>
                <a:spcPct val="8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External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cues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Motor skills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Nutrition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Ability to move our bodies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manipulate objects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Motor skills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07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Gross motor skills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5788152" cy="449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Large muscle groups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Large movements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 postural control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 in sequence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lvl="1" indent="0">
              <a:buNone/>
            </a:pP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76400"/>
            <a:ext cx="2666992" cy="170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96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Gross motor skills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5788152" cy="449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Independence in moving around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Greater exploration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Greater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danger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New understanding of world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752600"/>
            <a:ext cx="22288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34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motor skills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5562600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Small muscle movements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Movements of fingers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Eye-hand coordination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Oral-motor skills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3110753" cy="20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43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motor skills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5562600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Greater self-care skills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for school</a:t>
            </a:r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3110753" cy="20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49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Nutrition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93088" cy="453548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Calorie needs change with age</a:t>
            </a:r>
          </a:p>
          <a:p>
            <a:pPr lvl="1"/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Babies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- 50 </a:t>
            </a:r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calories per pound of body weight each day  </a:t>
            </a:r>
          </a:p>
          <a:p>
            <a:pPr lvl="1"/>
            <a:r>
              <a:rPr lang="en-US" sz="2500" dirty="0">
                <a:latin typeface="Arial" panose="020B0604020202020204" pitchFamily="34" charset="0"/>
                <a:cs typeface="Arial" panose="020B0604020202020204" pitchFamily="34" charset="0"/>
              </a:rPr>
              <a:t>Preschoolers </a:t>
            </a: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- 40</a:t>
            </a:r>
            <a:endParaRPr lang="en-US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Only 30% of calories should come from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5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43800" cy="80803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 with Nutrition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986337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Malnutrition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Not eating enough to grow properly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30% of children under age five are malnourished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Most profound effects during infancy</a:t>
            </a:r>
          </a:p>
          <a:p>
            <a:pPr lvl="2">
              <a:lnSpc>
                <a:spcPct val="90000"/>
              </a:lnSpc>
            </a:pPr>
            <a:r>
              <a:rPr lang="en-US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Growth is so rapid</a:t>
            </a:r>
          </a:p>
          <a:p>
            <a:pPr lvl="2">
              <a:lnSpc>
                <a:spcPct val="90000"/>
              </a:lnSpc>
            </a:pPr>
            <a:r>
              <a:rPr lang="en-US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Healthy brain development</a:t>
            </a:r>
          </a:p>
          <a:p>
            <a:pPr marL="344487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657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1683</TotalTime>
  <Words>212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4.2 Physical development in childhood</vt:lpstr>
      <vt:lpstr>In this unit:</vt:lpstr>
      <vt:lpstr>Motor skills</vt:lpstr>
      <vt:lpstr>Gross motor skills</vt:lpstr>
      <vt:lpstr>Gross motor skills (continued)</vt:lpstr>
      <vt:lpstr>Fine motor skills</vt:lpstr>
      <vt:lpstr>Fine motor skills (continued)</vt:lpstr>
      <vt:lpstr>Nutrition</vt:lpstr>
      <vt:lpstr>Problems with Nutrition</vt:lpstr>
      <vt:lpstr>Problems with Nutrition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87</cp:revision>
  <dcterms:created xsi:type="dcterms:W3CDTF">2015-12-15T19:05:48Z</dcterms:created>
  <dcterms:modified xsi:type="dcterms:W3CDTF">2016-01-22T19:39:57Z</dcterms:modified>
</cp:coreProperties>
</file>