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10" r:id="rId3"/>
    <p:sldId id="311" r:id="rId4"/>
    <p:sldId id="312" r:id="rId5"/>
    <p:sldId id="313" r:id="rId6"/>
    <p:sldId id="314" r:id="rId7"/>
    <p:sldId id="315" r:id="rId8"/>
    <p:sldId id="320" r:id="rId9"/>
    <p:sldId id="326" r:id="rId10"/>
    <p:sldId id="321" r:id="rId11"/>
    <p:sldId id="323" r:id="rId12"/>
    <p:sldId id="322" r:id="rId13"/>
    <p:sldId id="324" r:id="rId14"/>
    <p:sldId id="32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92" d="100"/>
          <a:sy n="92" d="100"/>
        </p:scale>
        <p:origin x="-4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4/7/2016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276600"/>
            <a:ext cx="8229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7.1 physical development in late adulthood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7. Aging: Late Adulthood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28600"/>
            <a:ext cx="2915478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Memory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Sensory memory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Lots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info, couple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seconds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Short-term memory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 pieces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info, 20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seconds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Working memory manipulates info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574045"/>
            <a:ext cx="2209800" cy="2518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4700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Memory (continued)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Long-term memory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Unlimited, permanent (?)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Semantic – facts and information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Procedural – how to do things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Episodic - experiences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752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81" y="990600"/>
            <a:ext cx="8148639" cy="221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084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Changes in memory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524000"/>
            <a:ext cx="4419600" cy="41148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Working/short-term memory declines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Procedural/semantic memory stable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600200"/>
            <a:ext cx="342582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278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Source of cognitive changes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524000"/>
            <a:ext cx="7772400" cy="41148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Slowing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biological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processes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Changes in brain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Too much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 to remember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0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chapter: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612648" y="1600200"/>
            <a:ext cx="4492752" cy="449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Life span vs. life expectancy</a:t>
            </a: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Physical changes with aging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General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Bones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Brain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676400"/>
            <a:ext cx="3524250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173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Life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span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Rectangle 5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Maximum number of years you </a:t>
            </a:r>
            <a:r>
              <a:rPr lang="en-US" sz="2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live</a:t>
            </a: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Determined by what species you are</a:t>
            </a: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About 120 for humans</a:t>
            </a: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Not much we can do about this</a:t>
            </a:r>
          </a:p>
        </p:txBody>
      </p:sp>
    </p:spTree>
    <p:extLst>
      <p:ext uri="{BB962C8B-B14F-4D97-AF65-F5344CB8AC3E}">
        <p14:creationId xmlns:p14="http://schemas.microsoft.com/office/powerpoint/2010/main" val="425876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Life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expectancy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69288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How long you actually </a:t>
            </a:r>
            <a:r>
              <a:rPr lang="en-US" sz="2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live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Affected by experiences, behavior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79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years overall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81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for women,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76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for men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Men – acute illnesses, worse habits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Women – chronic illnesses, go to doctor more, estrogen</a:t>
            </a:r>
          </a:p>
        </p:txBody>
      </p:sp>
    </p:spTree>
    <p:extLst>
      <p:ext uri="{BB962C8B-B14F-4D97-AF65-F5344CB8AC3E}">
        <p14:creationId xmlns:p14="http://schemas.microsoft.com/office/powerpoint/2010/main" val="608901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Changes in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late adulthood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Skin loses elasticity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Decline in senses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Weakened immune system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Decreased mobility/balance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Bones weaken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676400"/>
            <a:ext cx="3008909" cy="272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9929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Osteoporosis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bone loss</a:t>
            </a:r>
          </a:p>
          <a:p>
            <a:pPr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Break bones doing normal activities</a:t>
            </a:r>
          </a:p>
          <a:p>
            <a:pPr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Most common in:</a:t>
            </a:r>
          </a:p>
          <a:p>
            <a:pPr lvl="1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</a:p>
          <a:p>
            <a:pPr lvl="1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Asian or Caucasian</a:t>
            </a:r>
          </a:p>
          <a:p>
            <a:pPr lvl="1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Small frame</a:t>
            </a:r>
          </a:p>
        </p:txBody>
      </p:sp>
      <p:pic>
        <p:nvPicPr>
          <p:cNvPr id="19459" name="Picture 3" descr="D:\User Data\Ellen.Cotter\Desktop\OsteoCutou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524000"/>
            <a:ext cx="210691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34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Bone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tissue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1931988"/>
            <a:ext cx="3886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Primary aging: More bone tissue lost than gained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Secondary aging: Osteoporosis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04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Normal changes in the brain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Slower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brain activity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Brain plasticity declines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Reduction in brain size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Enlargement of cerebral ventricles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600200"/>
            <a:ext cx="30480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9705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Normal changes in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brain (continued)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Loss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neurons in: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Frontal lobes (important for attention)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Corpus callosum (important for processing)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Cerebellum (important for balance/coordination)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474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2561</TotalTime>
  <Words>270</Words>
  <Application>Microsoft Office PowerPoint</Application>
  <PresentationFormat>On-screen Show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Median</vt:lpstr>
      <vt:lpstr>7.1 physical development in late adulthood</vt:lpstr>
      <vt:lpstr>In this chapter:</vt:lpstr>
      <vt:lpstr>Life span</vt:lpstr>
      <vt:lpstr>Life expectancy</vt:lpstr>
      <vt:lpstr>Changes in late adulthood</vt:lpstr>
      <vt:lpstr>Osteoporosis</vt:lpstr>
      <vt:lpstr>Bone tissue</vt:lpstr>
      <vt:lpstr>Normal changes in the brain</vt:lpstr>
      <vt:lpstr>Normal changes in the brain (continued)</vt:lpstr>
      <vt:lpstr>Memory</vt:lpstr>
      <vt:lpstr>Memory (continued)</vt:lpstr>
      <vt:lpstr>PowerPoint Presentation</vt:lpstr>
      <vt:lpstr>Changes in memory</vt:lpstr>
      <vt:lpstr>Source of cognitive changes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138</cp:revision>
  <dcterms:created xsi:type="dcterms:W3CDTF">2015-12-15T19:05:48Z</dcterms:created>
  <dcterms:modified xsi:type="dcterms:W3CDTF">2016-04-07T13:29:48Z</dcterms:modified>
</cp:coreProperties>
</file>